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261" r:id="rId3"/>
    <p:sldId id="303" r:id="rId4"/>
    <p:sldId id="306" r:id="rId5"/>
    <p:sldId id="307" r:id="rId6"/>
    <p:sldId id="425" r:id="rId7"/>
    <p:sldId id="309" r:id="rId8"/>
    <p:sldId id="311" r:id="rId9"/>
    <p:sldId id="398" r:id="rId10"/>
    <p:sldId id="399" r:id="rId11"/>
    <p:sldId id="310" r:id="rId12"/>
    <p:sldId id="426" r:id="rId13"/>
    <p:sldId id="427" r:id="rId14"/>
    <p:sldId id="403" r:id="rId15"/>
    <p:sldId id="428" r:id="rId16"/>
    <p:sldId id="405" r:id="rId17"/>
    <p:sldId id="407" r:id="rId18"/>
    <p:sldId id="423" r:id="rId19"/>
    <p:sldId id="408" r:id="rId20"/>
    <p:sldId id="409" r:id="rId21"/>
    <p:sldId id="430" r:id="rId22"/>
    <p:sldId id="410" r:id="rId23"/>
    <p:sldId id="420" r:id="rId24"/>
    <p:sldId id="271" r:id="rId25"/>
    <p:sldId id="272" r:id="rId26"/>
    <p:sldId id="429" r:id="rId27"/>
    <p:sldId id="412" r:id="rId28"/>
    <p:sldId id="413" r:id="rId29"/>
    <p:sldId id="431" r:id="rId30"/>
    <p:sldId id="450" r:id="rId31"/>
    <p:sldId id="432" r:id="rId32"/>
    <p:sldId id="434" r:id="rId33"/>
    <p:sldId id="448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4BC8FF"/>
    <a:srgbClr val="00AF3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EBCC1-CD9A-4E21-A04D-A8360859A155}" v="15" dt="2021-10-26T05:30:01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1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-164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éta Vlasáková" userId="4a0cbfc6-756a-4b78-9db1-b42d1e975d58" providerId="ADAL" clId="{2ECEBCC1-CD9A-4E21-A04D-A8360859A155}"/>
    <pc:docChg chg="undo custSel addSld delSld modSld delMainMaster">
      <pc:chgData name="Markéta Vlasáková" userId="4a0cbfc6-756a-4b78-9db1-b42d1e975d58" providerId="ADAL" clId="{2ECEBCC1-CD9A-4E21-A04D-A8360859A155}" dt="2021-10-26T05:26:53.811" v="255" actId="20577"/>
      <pc:docMkLst>
        <pc:docMk/>
      </pc:docMkLst>
      <pc:sldChg chg="modSp mod">
        <pc:chgData name="Markéta Vlasáková" userId="4a0cbfc6-756a-4b78-9db1-b42d1e975d58" providerId="ADAL" clId="{2ECEBCC1-CD9A-4E21-A04D-A8360859A155}" dt="2021-10-25T21:04:48.141" v="49" actId="255"/>
        <pc:sldMkLst>
          <pc:docMk/>
          <pc:sldMk cId="0" sldId="271"/>
        </pc:sldMkLst>
        <pc:spChg chg="mod">
          <ac:chgData name="Markéta Vlasáková" userId="4a0cbfc6-756a-4b78-9db1-b42d1e975d58" providerId="ADAL" clId="{2ECEBCC1-CD9A-4E21-A04D-A8360859A155}" dt="2021-10-25T21:04:48.141" v="49" actId="255"/>
          <ac:spMkLst>
            <pc:docMk/>
            <pc:sldMk cId="0" sldId="271"/>
            <ac:spMk id="6" creationId="{00000000-0000-0000-0000-000000000000}"/>
          </ac:spMkLst>
        </pc:spChg>
      </pc:sldChg>
      <pc:sldChg chg="modSp mod">
        <pc:chgData name="Markéta Vlasáková" userId="4a0cbfc6-756a-4b78-9db1-b42d1e975d58" providerId="ADAL" clId="{2ECEBCC1-CD9A-4E21-A04D-A8360859A155}" dt="2021-10-25T21:05:10.318" v="50" actId="255"/>
        <pc:sldMkLst>
          <pc:docMk/>
          <pc:sldMk cId="0" sldId="272"/>
        </pc:sldMkLst>
        <pc:spChg chg="mod">
          <ac:chgData name="Markéta Vlasáková" userId="4a0cbfc6-756a-4b78-9db1-b42d1e975d58" providerId="ADAL" clId="{2ECEBCC1-CD9A-4E21-A04D-A8360859A155}" dt="2021-10-25T21:05:10.318" v="50" actId="255"/>
          <ac:spMkLst>
            <pc:docMk/>
            <pc:sldMk cId="0" sldId="272"/>
            <ac:spMk id="6" creationId="{00000000-0000-0000-0000-000000000000}"/>
          </ac:spMkLst>
        </pc:spChg>
      </pc:sldChg>
      <pc:sldChg chg="del">
        <pc:chgData name="Markéta Vlasáková" userId="4a0cbfc6-756a-4b78-9db1-b42d1e975d58" providerId="ADAL" clId="{2ECEBCC1-CD9A-4E21-A04D-A8360859A155}" dt="2021-10-25T21:12:52.656" v="67" actId="47"/>
        <pc:sldMkLst>
          <pc:docMk/>
          <pc:sldMk cId="0" sldId="294"/>
        </pc:sldMkLst>
      </pc:sldChg>
      <pc:sldChg chg="del">
        <pc:chgData name="Markéta Vlasáková" userId="4a0cbfc6-756a-4b78-9db1-b42d1e975d58" providerId="ADAL" clId="{2ECEBCC1-CD9A-4E21-A04D-A8360859A155}" dt="2021-10-25T20:53:23.218" v="0" actId="47"/>
        <pc:sldMkLst>
          <pc:docMk/>
          <pc:sldMk cId="3642584655" sldId="305"/>
        </pc:sldMkLst>
      </pc:sldChg>
      <pc:sldChg chg="addSp delSp mod">
        <pc:chgData name="Markéta Vlasáková" userId="4a0cbfc6-756a-4b78-9db1-b42d1e975d58" providerId="ADAL" clId="{2ECEBCC1-CD9A-4E21-A04D-A8360859A155}" dt="2021-10-25T20:57:33.250" v="18" actId="9405"/>
        <pc:sldMkLst>
          <pc:docMk/>
          <pc:sldMk cId="578664357" sldId="310"/>
        </pc:sldMkLst>
        <pc:spChg chg="add del">
          <ac:chgData name="Markéta Vlasáková" userId="4a0cbfc6-756a-4b78-9db1-b42d1e975d58" providerId="ADAL" clId="{2ECEBCC1-CD9A-4E21-A04D-A8360859A155}" dt="2021-10-25T20:56:23.256" v="4" actId="11529"/>
          <ac:spMkLst>
            <pc:docMk/>
            <pc:sldMk cId="578664357" sldId="310"/>
            <ac:spMk id="2" creationId="{99BE5880-74E2-4BC9-86F1-7286B8F6C2F2}"/>
          </ac:spMkLst>
        </pc:spChg>
        <pc:inkChg chg="add del">
          <ac:chgData name="Markéta Vlasáková" userId="4a0cbfc6-756a-4b78-9db1-b42d1e975d58" providerId="ADAL" clId="{2ECEBCC1-CD9A-4E21-A04D-A8360859A155}" dt="2021-10-25T20:56:43.416" v="8" actId="9405"/>
          <ac:inkMkLst>
            <pc:docMk/>
            <pc:sldMk cId="578664357" sldId="310"/>
            <ac:inkMk id="3" creationId="{2B6AECCB-3E73-4219-B826-860A480B67D5}"/>
          </ac:inkMkLst>
        </pc:inkChg>
        <pc:inkChg chg="add del">
          <ac:chgData name="Markéta Vlasáková" userId="4a0cbfc6-756a-4b78-9db1-b42d1e975d58" providerId="ADAL" clId="{2ECEBCC1-CD9A-4E21-A04D-A8360859A155}" dt="2021-10-25T20:56:42.431" v="7" actId="9405"/>
          <ac:inkMkLst>
            <pc:docMk/>
            <pc:sldMk cId="578664357" sldId="310"/>
            <ac:inkMk id="5" creationId="{6330658E-EEF6-4987-B0AA-CA75D95D4E27}"/>
          </ac:inkMkLst>
        </pc:inkChg>
        <pc:inkChg chg="add del">
          <ac:chgData name="Markéta Vlasáková" userId="4a0cbfc6-756a-4b78-9db1-b42d1e975d58" providerId="ADAL" clId="{2ECEBCC1-CD9A-4E21-A04D-A8360859A155}" dt="2021-10-25T20:56:52.526" v="10" actId="9405"/>
          <ac:inkMkLst>
            <pc:docMk/>
            <pc:sldMk cId="578664357" sldId="310"/>
            <ac:inkMk id="6" creationId="{FE1557A8-7403-450A-9EE4-F81FBAE69BF8}"/>
          </ac:inkMkLst>
        </pc:inkChg>
        <pc:inkChg chg="add del">
          <ac:chgData name="Markéta Vlasáková" userId="4a0cbfc6-756a-4b78-9db1-b42d1e975d58" providerId="ADAL" clId="{2ECEBCC1-CD9A-4E21-A04D-A8360859A155}" dt="2021-10-25T20:56:58.943" v="12" actId="9405"/>
          <ac:inkMkLst>
            <pc:docMk/>
            <pc:sldMk cId="578664357" sldId="310"/>
            <ac:inkMk id="7" creationId="{D79CDD8E-4719-4F60-B51E-6849798C94F6}"/>
          </ac:inkMkLst>
        </pc:inkChg>
        <pc:inkChg chg="add del">
          <ac:chgData name="Markéta Vlasáková" userId="4a0cbfc6-756a-4b78-9db1-b42d1e975d58" providerId="ADAL" clId="{2ECEBCC1-CD9A-4E21-A04D-A8360859A155}" dt="2021-10-25T20:57:33.250" v="18" actId="9405"/>
          <ac:inkMkLst>
            <pc:docMk/>
            <pc:sldMk cId="578664357" sldId="310"/>
            <ac:inkMk id="8" creationId="{6505CCB1-DC4C-4D1B-975F-E9D0FE3C85F5}"/>
          </ac:inkMkLst>
        </pc:inkChg>
      </pc:sldChg>
      <pc:sldChg chg="modSp mod">
        <pc:chgData name="Markéta Vlasáková" userId="4a0cbfc6-756a-4b78-9db1-b42d1e975d58" providerId="ADAL" clId="{2ECEBCC1-CD9A-4E21-A04D-A8360859A155}" dt="2021-10-25T21:01:14.838" v="33" actId="255"/>
        <pc:sldMkLst>
          <pc:docMk/>
          <pc:sldMk cId="2347062952" sldId="399"/>
        </pc:sldMkLst>
        <pc:spChg chg="mod">
          <ac:chgData name="Markéta Vlasáková" userId="4a0cbfc6-756a-4b78-9db1-b42d1e975d58" providerId="ADAL" clId="{2ECEBCC1-CD9A-4E21-A04D-A8360859A155}" dt="2021-10-25T21:01:14.838" v="33" actId="255"/>
          <ac:spMkLst>
            <pc:docMk/>
            <pc:sldMk cId="2347062952" sldId="399"/>
            <ac:spMk id="5" creationId="{00000000-0000-0000-0000-000000000000}"/>
          </ac:spMkLst>
        </pc:spChg>
      </pc:sldChg>
      <pc:sldChg chg="del">
        <pc:chgData name="Markéta Vlasáková" userId="4a0cbfc6-756a-4b78-9db1-b42d1e975d58" providerId="ADAL" clId="{2ECEBCC1-CD9A-4E21-A04D-A8360859A155}" dt="2021-10-25T20:55:37.496" v="2" actId="47"/>
        <pc:sldMkLst>
          <pc:docMk/>
          <pc:sldMk cId="2470155002" sldId="400"/>
        </pc:sldMkLst>
      </pc:sldChg>
      <pc:sldChg chg="addSp add del mod">
        <pc:chgData name="Markéta Vlasáková" userId="4a0cbfc6-756a-4b78-9db1-b42d1e975d58" providerId="ADAL" clId="{2ECEBCC1-CD9A-4E21-A04D-A8360859A155}" dt="2021-10-25T21:00:28.555" v="28" actId="47"/>
        <pc:sldMkLst>
          <pc:docMk/>
          <pc:sldMk cId="2845893676" sldId="401"/>
        </pc:sldMkLst>
        <pc:inkChg chg="add">
          <ac:chgData name="Markéta Vlasáková" userId="4a0cbfc6-756a-4b78-9db1-b42d1e975d58" providerId="ADAL" clId="{2ECEBCC1-CD9A-4E21-A04D-A8360859A155}" dt="2021-10-25T20:59:34.231" v="25" actId="9405"/>
          <ac:inkMkLst>
            <pc:docMk/>
            <pc:sldMk cId="2845893676" sldId="401"/>
            <ac:inkMk id="2" creationId="{300ECBD3-AB6C-4C97-93E5-0A5F59739D1F}"/>
          </ac:inkMkLst>
        </pc:inkChg>
      </pc:sldChg>
      <pc:sldChg chg="del">
        <pc:chgData name="Markéta Vlasáková" userId="4a0cbfc6-756a-4b78-9db1-b42d1e975d58" providerId="ADAL" clId="{2ECEBCC1-CD9A-4E21-A04D-A8360859A155}" dt="2021-10-25T21:02:00.235" v="35" actId="47"/>
        <pc:sldMkLst>
          <pc:docMk/>
          <pc:sldMk cId="892937481" sldId="402"/>
        </pc:sldMkLst>
      </pc:sldChg>
      <pc:sldChg chg="modSp mod">
        <pc:chgData name="Markéta Vlasáková" userId="4a0cbfc6-756a-4b78-9db1-b42d1e975d58" providerId="ADAL" clId="{2ECEBCC1-CD9A-4E21-A04D-A8360859A155}" dt="2021-10-25T21:01:48.539" v="34" actId="255"/>
        <pc:sldMkLst>
          <pc:docMk/>
          <pc:sldMk cId="1174894191" sldId="403"/>
        </pc:sldMkLst>
        <pc:spChg chg="mod">
          <ac:chgData name="Markéta Vlasáková" userId="4a0cbfc6-756a-4b78-9db1-b42d1e975d58" providerId="ADAL" clId="{2ECEBCC1-CD9A-4E21-A04D-A8360859A155}" dt="2021-10-25T21:01:48.539" v="34" actId="255"/>
          <ac:spMkLst>
            <pc:docMk/>
            <pc:sldMk cId="1174894191" sldId="403"/>
            <ac:spMk id="5" creationId="{00000000-0000-0000-0000-000000000000}"/>
          </ac:spMkLst>
        </pc:spChg>
      </pc:sldChg>
      <pc:sldChg chg="modSp mod">
        <pc:chgData name="Markéta Vlasáková" userId="4a0cbfc6-756a-4b78-9db1-b42d1e975d58" providerId="ADAL" clId="{2ECEBCC1-CD9A-4E21-A04D-A8360859A155}" dt="2021-10-25T21:02:24.532" v="37" actId="255"/>
        <pc:sldMkLst>
          <pc:docMk/>
          <pc:sldMk cId="3758037144" sldId="405"/>
        </pc:sldMkLst>
        <pc:spChg chg="mod">
          <ac:chgData name="Markéta Vlasáková" userId="4a0cbfc6-756a-4b78-9db1-b42d1e975d58" providerId="ADAL" clId="{2ECEBCC1-CD9A-4E21-A04D-A8360859A155}" dt="2021-10-25T21:02:24.532" v="37" actId="255"/>
          <ac:spMkLst>
            <pc:docMk/>
            <pc:sldMk cId="3758037144" sldId="405"/>
            <ac:spMk id="5" creationId="{00000000-0000-0000-0000-000000000000}"/>
          </ac:spMkLst>
        </pc:spChg>
      </pc:sldChg>
      <pc:sldChg chg="modSp mod">
        <pc:chgData name="Markéta Vlasáková" userId="4a0cbfc6-756a-4b78-9db1-b42d1e975d58" providerId="ADAL" clId="{2ECEBCC1-CD9A-4E21-A04D-A8360859A155}" dt="2021-10-25T21:02:47.987" v="39" actId="255"/>
        <pc:sldMkLst>
          <pc:docMk/>
          <pc:sldMk cId="3179431052" sldId="407"/>
        </pc:sldMkLst>
        <pc:spChg chg="mod">
          <ac:chgData name="Markéta Vlasáková" userId="4a0cbfc6-756a-4b78-9db1-b42d1e975d58" providerId="ADAL" clId="{2ECEBCC1-CD9A-4E21-A04D-A8360859A155}" dt="2021-10-25T21:02:47.987" v="39" actId="255"/>
          <ac:spMkLst>
            <pc:docMk/>
            <pc:sldMk cId="3179431052" sldId="407"/>
            <ac:spMk id="5" creationId="{00000000-0000-0000-0000-000000000000}"/>
          </ac:spMkLst>
        </pc:spChg>
      </pc:sldChg>
      <pc:sldChg chg="modSp mod">
        <pc:chgData name="Markéta Vlasáková" userId="4a0cbfc6-756a-4b78-9db1-b42d1e975d58" providerId="ADAL" clId="{2ECEBCC1-CD9A-4E21-A04D-A8360859A155}" dt="2021-10-25T21:03:50.066" v="44" actId="255"/>
        <pc:sldMkLst>
          <pc:docMk/>
          <pc:sldMk cId="121351751" sldId="408"/>
        </pc:sldMkLst>
        <pc:spChg chg="mod">
          <ac:chgData name="Markéta Vlasáková" userId="4a0cbfc6-756a-4b78-9db1-b42d1e975d58" providerId="ADAL" clId="{2ECEBCC1-CD9A-4E21-A04D-A8360859A155}" dt="2021-10-25T21:03:50.066" v="44" actId="255"/>
          <ac:spMkLst>
            <pc:docMk/>
            <pc:sldMk cId="121351751" sldId="408"/>
            <ac:spMk id="5" creationId="{00000000-0000-0000-0000-000000000000}"/>
          </ac:spMkLst>
        </pc:spChg>
        <pc:spChg chg="mod">
          <ac:chgData name="Markéta Vlasáková" userId="4a0cbfc6-756a-4b78-9db1-b42d1e975d58" providerId="ADAL" clId="{2ECEBCC1-CD9A-4E21-A04D-A8360859A155}" dt="2021-10-25T21:03:41.435" v="43" actId="115"/>
          <ac:spMkLst>
            <pc:docMk/>
            <pc:sldMk cId="121351751" sldId="408"/>
            <ac:spMk id="7" creationId="{00000000-0000-0000-0000-000000000000}"/>
          </ac:spMkLst>
        </pc:spChg>
      </pc:sldChg>
      <pc:sldChg chg="modSp mod">
        <pc:chgData name="Markéta Vlasáková" userId="4a0cbfc6-756a-4b78-9db1-b42d1e975d58" providerId="ADAL" clId="{2ECEBCC1-CD9A-4E21-A04D-A8360859A155}" dt="2021-10-25T21:04:19.206" v="47" actId="14100"/>
        <pc:sldMkLst>
          <pc:docMk/>
          <pc:sldMk cId="2495369501" sldId="410"/>
        </pc:sldMkLst>
        <pc:spChg chg="mod">
          <ac:chgData name="Markéta Vlasáková" userId="4a0cbfc6-756a-4b78-9db1-b42d1e975d58" providerId="ADAL" clId="{2ECEBCC1-CD9A-4E21-A04D-A8360859A155}" dt="2021-10-25T21:04:19.206" v="47" actId="14100"/>
          <ac:spMkLst>
            <pc:docMk/>
            <pc:sldMk cId="2495369501" sldId="410"/>
            <ac:spMk id="5" creationId="{00000000-0000-0000-0000-000000000000}"/>
          </ac:spMkLst>
        </pc:spChg>
      </pc:sldChg>
      <pc:sldChg chg="del">
        <pc:chgData name="Markéta Vlasáková" userId="4a0cbfc6-756a-4b78-9db1-b42d1e975d58" providerId="ADAL" clId="{2ECEBCC1-CD9A-4E21-A04D-A8360859A155}" dt="2021-10-25T21:06:32.225" v="53" actId="47"/>
        <pc:sldMkLst>
          <pc:docMk/>
          <pc:sldMk cId="1297880113" sldId="411"/>
        </pc:sldMkLst>
      </pc:sldChg>
      <pc:sldChg chg="modSp mod">
        <pc:chgData name="Markéta Vlasáková" userId="4a0cbfc6-756a-4b78-9db1-b42d1e975d58" providerId="ADAL" clId="{2ECEBCC1-CD9A-4E21-A04D-A8360859A155}" dt="2021-10-25T21:09:29.659" v="58" actId="1076"/>
        <pc:sldMkLst>
          <pc:docMk/>
          <pc:sldMk cId="3895423626" sldId="412"/>
        </pc:sldMkLst>
        <pc:spChg chg="mod">
          <ac:chgData name="Markéta Vlasáková" userId="4a0cbfc6-756a-4b78-9db1-b42d1e975d58" providerId="ADAL" clId="{2ECEBCC1-CD9A-4E21-A04D-A8360859A155}" dt="2021-10-25T21:09:29.659" v="58" actId="1076"/>
          <ac:spMkLst>
            <pc:docMk/>
            <pc:sldMk cId="3895423626" sldId="412"/>
            <ac:spMk id="5" creationId="{00000000-0000-0000-0000-000000000000}"/>
          </ac:spMkLst>
        </pc:spChg>
      </pc:sldChg>
      <pc:sldChg chg="del">
        <pc:chgData name="Markéta Vlasáková" userId="4a0cbfc6-756a-4b78-9db1-b42d1e975d58" providerId="ADAL" clId="{2ECEBCC1-CD9A-4E21-A04D-A8360859A155}" dt="2021-10-25T21:10:13.298" v="61" actId="47"/>
        <pc:sldMkLst>
          <pc:docMk/>
          <pc:sldMk cId="411682352" sldId="414"/>
        </pc:sldMkLst>
      </pc:sldChg>
      <pc:sldChg chg="del">
        <pc:chgData name="Markéta Vlasáková" userId="4a0cbfc6-756a-4b78-9db1-b42d1e975d58" providerId="ADAL" clId="{2ECEBCC1-CD9A-4E21-A04D-A8360859A155}" dt="2021-10-25T21:09:42.521" v="59" actId="47"/>
        <pc:sldMkLst>
          <pc:docMk/>
          <pc:sldMk cId="1762411282" sldId="415"/>
        </pc:sldMkLst>
      </pc:sldChg>
      <pc:sldChg chg="del">
        <pc:chgData name="Markéta Vlasáková" userId="4a0cbfc6-756a-4b78-9db1-b42d1e975d58" providerId="ADAL" clId="{2ECEBCC1-CD9A-4E21-A04D-A8360859A155}" dt="2021-10-25T21:12:46.885" v="64" actId="47"/>
        <pc:sldMkLst>
          <pc:docMk/>
          <pc:sldMk cId="3889493742" sldId="416"/>
        </pc:sldMkLst>
      </pc:sldChg>
      <pc:sldChg chg="del">
        <pc:chgData name="Markéta Vlasáková" userId="4a0cbfc6-756a-4b78-9db1-b42d1e975d58" providerId="ADAL" clId="{2ECEBCC1-CD9A-4E21-A04D-A8360859A155}" dt="2021-10-25T21:12:49.966" v="65" actId="47"/>
        <pc:sldMkLst>
          <pc:docMk/>
          <pc:sldMk cId="71172122" sldId="417"/>
        </pc:sldMkLst>
      </pc:sldChg>
      <pc:sldChg chg="modSp mod">
        <pc:chgData name="Markéta Vlasáková" userId="4a0cbfc6-756a-4b78-9db1-b42d1e975d58" providerId="ADAL" clId="{2ECEBCC1-CD9A-4E21-A04D-A8360859A155}" dt="2021-10-25T21:04:29.858" v="48" actId="255"/>
        <pc:sldMkLst>
          <pc:docMk/>
          <pc:sldMk cId="238026763" sldId="420"/>
        </pc:sldMkLst>
        <pc:spChg chg="mod">
          <ac:chgData name="Markéta Vlasáková" userId="4a0cbfc6-756a-4b78-9db1-b42d1e975d58" providerId="ADAL" clId="{2ECEBCC1-CD9A-4E21-A04D-A8360859A155}" dt="2021-10-25T21:04:29.858" v="48" actId="255"/>
          <ac:spMkLst>
            <pc:docMk/>
            <pc:sldMk cId="238026763" sldId="420"/>
            <ac:spMk id="5" creationId="{C1364C58-A844-4550-A750-31220F66EA73}"/>
          </ac:spMkLst>
        </pc:spChg>
      </pc:sldChg>
      <pc:sldChg chg="del">
        <pc:chgData name="Markéta Vlasáková" userId="4a0cbfc6-756a-4b78-9db1-b42d1e975d58" providerId="ADAL" clId="{2ECEBCC1-CD9A-4E21-A04D-A8360859A155}" dt="2021-10-25T21:05:13.805" v="51" actId="47"/>
        <pc:sldMkLst>
          <pc:docMk/>
          <pc:sldMk cId="0" sldId="422"/>
        </pc:sldMkLst>
      </pc:sldChg>
      <pc:sldChg chg="modSp mod">
        <pc:chgData name="Markéta Vlasáková" userId="4a0cbfc6-756a-4b78-9db1-b42d1e975d58" providerId="ADAL" clId="{2ECEBCC1-CD9A-4E21-A04D-A8360859A155}" dt="2021-10-25T21:03:21.280" v="42" actId="1076"/>
        <pc:sldMkLst>
          <pc:docMk/>
          <pc:sldMk cId="1728141008" sldId="423"/>
        </pc:sldMkLst>
        <pc:spChg chg="mod">
          <ac:chgData name="Markéta Vlasáková" userId="4a0cbfc6-756a-4b78-9db1-b42d1e975d58" providerId="ADAL" clId="{2ECEBCC1-CD9A-4E21-A04D-A8360859A155}" dt="2021-10-25T21:03:21.280" v="42" actId="1076"/>
          <ac:spMkLst>
            <pc:docMk/>
            <pc:sldMk cId="1728141008" sldId="423"/>
            <ac:spMk id="5" creationId="{00000000-0000-0000-0000-000000000000}"/>
          </ac:spMkLst>
        </pc:spChg>
      </pc:sldChg>
      <pc:sldChg chg="del">
        <pc:chgData name="Markéta Vlasáková" userId="4a0cbfc6-756a-4b78-9db1-b42d1e975d58" providerId="ADAL" clId="{2ECEBCC1-CD9A-4E21-A04D-A8360859A155}" dt="2021-10-25T21:12:51.245" v="66" actId="47"/>
        <pc:sldMkLst>
          <pc:docMk/>
          <pc:sldMk cId="858098156" sldId="424"/>
        </pc:sldMkLst>
      </pc:sldChg>
      <pc:sldChg chg="del">
        <pc:chgData name="Markéta Vlasáková" userId="4a0cbfc6-756a-4b78-9db1-b42d1e975d58" providerId="ADAL" clId="{2ECEBCC1-CD9A-4E21-A04D-A8360859A155}" dt="2021-10-25T20:55:11.025" v="1" actId="47"/>
        <pc:sldMkLst>
          <pc:docMk/>
          <pc:sldMk cId="1073462362" sldId="426"/>
        </pc:sldMkLst>
      </pc:sldChg>
      <pc:sldChg chg="addSp delSp add mod">
        <pc:chgData name="Markéta Vlasáková" userId="4a0cbfc6-756a-4b78-9db1-b42d1e975d58" providerId="ADAL" clId="{2ECEBCC1-CD9A-4E21-A04D-A8360859A155}" dt="2021-10-25T20:58:39.725" v="24" actId="9405"/>
        <pc:sldMkLst>
          <pc:docMk/>
          <pc:sldMk cId="1215385658" sldId="426"/>
        </pc:sldMkLst>
        <pc:inkChg chg="add del">
          <ac:chgData name="Markéta Vlasáková" userId="4a0cbfc6-756a-4b78-9db1-b42d1e975d58" providerId="ADAL" clId="{2ECEBCC1-CD9A-4E21-A04D-A8360859A155}" dt="2021-10-25T20:58:20.165" v="21" actId="9405"/>
          <ac:inkMkLst>
            <pc:docMk/>
            <pc:sldMk cId="1215385658" sldId="426"/>
            <ac:inkMk id="2" creationId="{C50ABE7D-B47C-4DF8-9D07-3DCE49772354}"/>
          </ac:inkMkLst>
        </pc:inkChg>
        <pc:inkChg chg="add del">
          <ac:chgData name="Markéta Vlasáková" userId="4a0cbfc6-756a-4b78-9db1-b42d1e975d58" providerId="ADAL" clId="{2ECEBCC1-CD9A-4E21-A04D-A8360859A155}" dt="2021-10-25T20:58:33.476" v="23" actId="9405"/>
          <ac:inkMkLst>
            <pc:docMk/>
            <pc:sldMk cId="1215385658" sldId="426"/>
            <ac:inkMk id="3" creationId="{3E48F163-2BBF-47E7-A110-8F73A28D032F}"/>
          </ac:inkMkLst>
        </pc:inkChg>
        <pc:inkChg chg="add">
          <ac:chgData name="Markéta Vlasáková" userId="4a0cbfc6-756a-4b78-9db1-b42d1e975d58" providerId="ADAL" clId="{2ECEBCC1-CD9A-4E21-A04D-A8360859A155}" dt="2021-10-25T20:58:39.725" v="24" actId="9405"/>
          <ac:inkMkLst>
            <pc:docMk/>
            <pc:sldMk cId="1215385658" sldId="426"/>
            <ac:inkMk id="5" creationId="{5AE3EFB9-3714-42A5-8325-37E892EF4610}"/>
          </ac:inkMkLst>
        </pc:inkChg>
      </pc:sldChg>
      <pc:sldChg chg="addSp delSp add del mod">
        <pc:chgData name="Markéta Vlasáková" userId="4a0cbfc6-756a-4b78-9db1-b42d1e975d58" providerId="ADAL" clId="{2ECEBCC1-CD9A-4E21-A04D-A8360859A155}" dt="2021-10-25T20:57:32.075" v="17" actId="2890"/>
        <pc:sldMkLst>
          <pc:docMk/>
          <pc:sldMk cId="2979860372" sldId="426"/>
        </pc:sldMkLst>
        <pc:inkChg chg="add del">
          <ac:chgData name="Markéta Vlasáková" userId="4a0cbfc6-756a-4b78-9db1-b42d1e975d58" providerId="ADAL" clId="{2ECEBCC1-CD9A-4E21-A04D-A8360859A155}" dt="2021-10-25T20:57:30.348" v="16" actId="9405"/>
          <ac:inkMkLst>
            <pc:docMk/>
            <pc:sldMk cId="2979860372" sldId="426"/>
            <ac:inkMk id="2" creationId="{4A90E331-27E5-4B98-BC41-7C19B03079D9}"/>
          </ac:inkMkLst>
        </pc:inkChg>
      </pc:sldChg>
      <pc:sldChg chg="addSp delSp mod">
        <pc:chgData name="Markéta Vlasáková" userId="4a0cbfc6-756a-4b78-9db1-b42d1e975d58" providerId="ADAL" clId="{2ECEBCC1-CD9A-4E21-A04D-A8360859A155}" dt="2021-10-25T21:00:39.800" v="32" actId="9405"/>
        <pc:sldMkLst>
          <pc:docMk/>
          <pc:sldMk cId="1170001026" sldId="427"/>
        </pc:sldMkLst>
        <pc:inkChg chg="add del">
          <ac:chgData name="Markéta Vlasáková" userId="4a0cbfc6-756a-4b78-9db1-b42d1e975d58" providerId="ADAL" clId="{2ECEBCC1-CD9A-4E21-A04D-A8360859A155}" dt="2021-10-25T21:00:39.800" v="32" actId="9405"/>
          <ac:inkMkLst>
            <pc:docMk/>
            <pc:sldMk cId="1170001026" sldId="427"/>
            <ac:inkMk id="2" creationId="{39416E66-1470-4C9E-B143-F54E149B3DAD}"/>
          </ac:inkMkLst>
        </pc:inkChg>
        <pc:inkChg chg="add del">
          <ac:chgData name="Markéta Vlasáková" userId="4a0cbfc6-756a-4b78-9db1-b42d1e975d58" providerId="ADAL" clId="{2ECEBCC1-CD9A-4E21-A04D-A8360859A155}" dt="2021-10-25T21:00:39.291" v="31" actId="9405"/>
          <ac:inkMkLst>
            <pc:docMk/>
            <pc:sldMk cId="1170001026" sldId="427"/>
            <ac:inkMk id="3" creationId="{BB23AAE5-3704-4880-AE43-CF6666BCF67A}"/>
          </ac:inkMkLst>
        </pc:inkChg>
      </pc:sldChg>
      <pc:sldChg chg="add">
        <pc:chgData name="Markéta Vlasáková" userId="4a0cbfc6-756a-4b78-9db1-b42d1e975d58" providerId="ADAL" clId="{2ECEBCC1-CD9A-4E21-A04D-A8360859A155}" dt="2021-10-25T21:06:29.039" v="52"/>
        <pc:sldMkLst>
          <pc:docMk/>
          <pc:sldMk cId="797493776" sldId="429"/>
        </pc:sldMkLst>
      </pc:sldChg>
      <pc:sldChg chg="add">
        <pc:chgData name="Markéta Vlasáková" userId="4a0cbfc6-756a-4b78-9db1-b42d1e975d58" providerId="ADAL" clId="{2ECEBCC1-CD9A-4E21-A04D-A8360859A155}" dt="2021-10-25T21:08:27.353" v="54"/>
        <pc:sldMkLst>
          <pc:docMk/>
          <pc:sldMk cId="3631072506" sldId="430"/>
        </pc:sldMkLst>
      </pc:sldChg>
      <pc:sldChg chg="add">
        <pc:chgData name="Markéta Vlasáková" userId="4a0cbfc6-756a-4b78-9db1-b42d1e975d58" providerId="ADAL" clId="{2ECEBCC1-CD9A-4E21-A04D-A8360859A155}" dt="2021-10-25T21:10:09.787" v="60"/>
        <pc:sldMkLst>
          <pc:docMk/>
          <pc:sldMk cId="496393773" sldId="431"/>
        </pc:sldMkLst>
      </pc:sldChg>
      <pc:sldChg chg="modSp add mod">
        <pc:chgData name="Markéta Vlasáková" userId="4a0cbfc6-756a-4b78-9db1-b42d1e975d58" providerId="ADAL" clId="{2ECEBCC1-CD9A-4E21-A04D-A8360859A155}" dt="2021-10-25T21:15:06.757" v="80" actId="15"/>
        <pc:sldMkLst>
          <pc:docMk/>
          <pc:sldMk cId="2487914785" sldId="432"/>
        </pc:sldMkLst>
        <pc:spChg chg="mod">
          <ac:chgData name="Markéta Vlasáková" userId="4a0cbfc6-756a-4b78-9db1-b42d1e975d58" providerId="ADAL" clId="{2ECEBCC1-CD9A-4E21-A04D-A8360859A155}" dt="2021-10-25T21:15:06.757" v="80" actId="15"/>
          <ac:spMkLst>
            <pc:docMk/>
            <pc:sldMk cId="2487914785" sldId="432"/>
            <ac:spMk id="7" creationId="{00000000-0000-0000-0000-000000000000}"/>
          </ac:spMkLst>
        </pc:spChg>
      </pc:sldChg>
      <pc:sldChg chg="add del">
        <pc:chgData name="Markéta Vlasáková" userId="4a0cbfc6-756a-4b78-9db1-b42d1e975d58" providerId="ADAL" clId="{2ECEBCC1-CD9A-4E21-A04D-A8360859A155}" dt="2021-10-25T21:15:25.198" v="81" actId="47"/>
        <pc:sldMkLst>
          <pc:docMk/>
          <pc:sldMk cId="2382819273" sldId="433"/>
        </pc:sldMkLst>
      </pc:sldChg>
      <pc:sldChg chg="add">
        <pc:chgData name="Markéta Vlasáková" userId="4a0cbfc6-756a-4b78-9db1-b42d1e975d58" providerId="ADAL" clId="{2ECEBCC1-CD9A-4E21-A04D-A8360859A155}" dt="2021-10-25T21:12:28.793" v="62"/>
        <pc:sldMkLst>
          <pc:docMk/>
          <pc:sldMk cId="1444945509" sldId="434"/>
        </pc:sldMkLst>
      </pc:sldChg>
      <pc:sldChg chg="add del">
        <pc:chgData name="Markéta Vlasáková" userId="4a0cbfc6-756a-4b78-9db1-b42d1e975d58" providerId="ADAL" clId="{2ECEBCC1-CD9A-4E21-A04D-A8360859A155}" dt="2021-10-25T21:12:43.118" v="63" actId="47"/>
        <pc:sldMkLst>
          <pc:docMk/>
          <pc:sldMk cId="3331417635" sldId="435"/>
        </pc:sldMkLst>
      </pc:sldChg>
      <pc:sldChg chg="add">
        <pc:chgData name="Markéta Vlasáková" userId="4a0cbfc6-756a-4b78-9db1-b42d1e975d58" providerId="ADAL" clId="{2ECEBCC1-CD9A-4E21-A04D-A8360859A155}" dt="2021-10-25T21:12:28.793" v="62"/>
        <pc:sldMkLst>
          <pc:docMk/>
          <pc:sldMk cId="0" sldId="448"/>
        </pc:sldMkLst>
      </pc:sldChg>
      <pc:sldChg chg="new del">
        <pc:chgData name="Markéta Vlasáková" userId="4a0cbfc6-756a-4b78-9db1-b42d1e975d58" providerId="ADAL" clId="{2ECEBCC1-CD9A-4E21-A04D-A8360859A155}" dt="2021-10-25T21:17:01.434" v="84" actId="47"/>
        <pc:sldMkLst>
          <pc:docMk/>
          <pc:sldMk cId="2947068931" sldId="449"/>
        </pc:sldMkLst>
      </pc:sldChg>
      <pc:sldChg chg="modSp add mod">
        <pc:chgData name="Markéta Vlasáková" userId="4a0cbfc6-756a-4b78-9db1-b42d1e975d58" providerId="ADAL" clId="{2ECEBCC1-CD9A-4E21-A04D-A8360859A155}" dt="2021-10-26T05:26:53.811" v="255" actId="20577"/>
        <pc:sldMkLst>
          <pc:docMk/>
          <pc:sldMk cId="2109779666" sldId="450"/>
        </pc:sldMkLst>
        <pc:spChg chg="mod">
          <ac:chgData name="Markéta Vlasáková" userId="4a0cbfc6-756a-4b78-9db1-b42d1e975d58" providerId="ADAL" clId="{2ECEBCC1-CD9A-4E21-A04D-A8360859A155}" dt="2021-10-25T21:52:43.565" v="229" actId="20577"/>
          <ac:spMkLst>
            <pc:docMk/>
            <pc:sldMk cId="2109779666" sldId="450"/>
            <ac:spMk id="5" creationId="{00000000-0000-0000-0000-000000000000}"/>
          </ac:spMkLst>
        </pc:spChg>
        <pc:spChg chg="mod">
          <ac:chgData name="Markéta Vlasáková" userId="4a0cbfc6-756a-4b78-9db1-b42d1e975d58" providerId="ADAL" clId="{2ECEBCC1-CD9A-4E21-A04D-A8360859A155}" dt="2021-10-26T05:26:53.811" v="255" actId="20577"/>
          <ac:spMkLst>
            <pc:docMk/>
            <pc:sldMk cId="2109779666" sldId="450"/>
            <ac:spMk id="7" creationId="{00000000-0000-0000-0000-000000000000}"/>
          </ac:spMkLst>
        </pc:spChg>
      </pc:sldChg>
      <pc:sldMasterChg chg="del delSldLayout">
        <pc:chgData name="Markéta Vlasáková" userId="4a0cbfc6-756a-4b78-9db1-b42d1e975d58" providerId="ADAL" clId="{2ECEBCC1-CD9A-4E21-A04D-A8360859A155}" dt="2021-10-25T21:05:13.805" v="51" actId="47"/>
        <pc:sldMasterMkLst>
          <pc:docMk/>
          <pc:sldMasterMk cId="3274193084" sldId="2147483701"/>
        </pc:sldMasterMkLst>
        <pc:sldLayoutChg chg="del">
          <pc:chgData name="Markéta Vlasáková" userId="4a0cbfc6-756a-4b78-9db1-b42d1e975d58" providerId="ADAL" clId="{2ECEBCC1-CD9A-4E21-A04D-A8360859A155}" dt="2021-10-25T21:05:13.805" v="51" actId="47"/>
          <pc:sldLayoutMkLst>
            <pc:docMk/>
            <pc:sldMasterMk cId="3274193084" sldId="2147483701"/>
            <pc:sldLayoutMk cId="858159943" sldId="2147483689"/>
          </pc:sldLayoutMkLst>
        </pc:sldLayoutChg>
        <pc:sldLayoutChg chg="del">
          <pc:chgData name="Markéta Vlasáková" userId="4a0cbfc6-756a-4b78-9db1-b42d1e975d58" providerId="ADAL" clId="{2ECEBCC1-CD9A-4E21-A04D-A8360859A155}" dt="2021-10-25T21:05:13.805" v="51" actId="47"/>
          <pc:sldLayoutMkLst>
            <pc:docMk/>
            <pc:sldMasterMk cId="3274193084" sldId="2147483701"/>
            <pc:sldLayoutMk cId="201548388" sldId="2147483690"/>
          </pc:sldLayoutMkLst>
        </pc:sldLayoutChg>
        <pc:sldLayoutChg chg="del">
          <pc:chgData name="Markéta Vlasáková" userId="4a0cbfc6-756a-4b78-9db1-b42d1e975d58" providerId="ADAL" clId="{2ECEBCC1-CD9A-4E21-A04D-A8360859A155}" dt="2021-10-25T21:05:13.805" v="51" actId="47"/>
          <pc:sldLayoutMkLst>
            <pc:docMk/>
            <pc:sldMasterMk cId="3274193084" sldId="2147483701"/>
            <pc:sldLayoutMk cId="664616064" sldId="2147483691"/>
          </pc:sldLayoutMkLst>
        </pc:sldLayoutChg>
        <pc:sldLayoutChg chg="del">
          <pc:chgData name="Markéta Vlasáková" userId="4a0cbfc6-756a-4b78-9db1-b42d1e975d58" providerId="ADAL" clId="{2ECEBCC1-CD9A-4E21-A04D-A8360859A155}" dt="2021-10-25T21:05:13.805" v="51" actId="47"/>
          <pc:sldLayoutMkLst>
            <pc:docMk/>
            <pc:sldMasterMk cId="3274193084" sldId="2147483701"/>
            <pc:sldLayoutMk cId="2284107029" sldId="2147483692"/>
          </pc:sldLayoutMkLst>
        </pc:sldLayoutChg>
        <pc:sldLayoutChg chg="del">
          <pc:chgData name="Markéta Vlasáková" userId="4a0cbfc6-756a-4b78-9db1-b42d1e975d58" providerId="ADAL" clId="{2ECEBCC1-CD9A-4E21-A04D-A8360859A155}" dt="2021-10-25T21:05:13.805" v="51" actId="47"/>
          <pc:sldLayoutMkLst>
            <pc:docMk/>
            <pc:sldMasterMk cId="3274193084" sldId="2147483701"/>
            <pc:sldLayoutMk cId="73444707" sldId="2147483693"/>
          </pc:sldLayoutMkLst>
        </pc:sldLayoutChg>
        <pc:sldLayoutChg chg="del">
          <pc:chgData name="Markéta Vlasáková" userId="4a0cbfc6-756a-4b78-9db1-b42d1e975d58" providerId="ADAL" clId="{2ECEBCC1-CD9A-4E21-A04D-A8360859A155}" dt="2021-10-25T21:05:13.805" v="51" actId="47"/>
          <pc:sldLayoutMkLst>
            <pc:docMk/>
            <pc:sldMasterMk cId="3274193084" sldId="2147483701"/>
            <pc:sldLayoutMk cId="1691274727" sldId="2147483694"/>
          </pc:sldLayoutMkLst>
        </pc:sldLayoutChg>
        <pc:sldLayoutChg chg="del">
          <pc:chgData name="Markéta Vlasáková" userId="4a0cbfc6-756a-4b78-9db1-b42d1e975d58" providerId="ADAL" clId="{2ECEBCC1-CD9A-4E21-A04D-A8360859A155}" dt="2021-10-25T21:05:13.805" v="51" actId="47"/>
          <pc:sldLayoutMkLst>
            <pc:docMk/>
            <pc:sldMasterMk cId="3274193084" sldId="2147483701"/>
            <pc:sldLayoutMk cId="1488869138" sldId="2147483695"/>
          </pc:sldLayoutMkLst>
        </pc:sldLayoutChg>
        <pc:sldLayoutChg chg="del">
          <pc:chgData name="Markéta Vlasáková" userId="4a0cbfc6-756a-4b78-9db1-b42d1e975d58" providerId="ADAL" clId="{2ECEBCC1-CD9A-4E21-A04D-A8360859A155}" dt="2021-10-25T21:05:13.805" v="51" actId="47"/>
          <pc:sldLayoutMkLst>
            <pc:docMk/>
            <pc:sldMasterMk cId="3274193084" sldId="2147483701"/>
            <pc:sldLayoutMk cId="2907218716" sldId="2147483696"/>
          </pc:sldLayoutMkLst>
        </pc:sldLayoutChg>
        <pc:sldLayoutChg chg="del">
          <pc:chgData name="Markéta Vlasáková" userId="4a0cbfc6-756a-4b78-9db1-b42d1e975d58" providerId="ADAL" clId="{2ECEBCC1-CD9A-4E21-A04D-A8360859A155}" dt="2021-10-25T21:05:13.805" v="51" actId="47"/>
          <pc:sldLayoutMkLst>
            <pc:docMk/>
            <pc:sldMasterMk cId="3274193084" sldId="2147483701"/>
            <pc:sldLayoutMk cId="1707840413" sldId="2147483697"/>
          </pc:sldLayoutMkLst>
        </pc:sldLayoutChg>
        <pc:sldLayoutChg chg="del">
          <pc:chgData name="Markéta Vlasáková" userId="4a0cbfc6-756a-4b78-9db1-b42d1e975d58" providerId="ADAL" clId="{2ECEBCC1-CD9A-4E21-A04D-A8360859A155}" dt="2021-10-25T21:05:13.805" v="51" actId="47"/>
          <pc:sldLayoutMkLst>
            <pc:docMk/>
            <pc:sldMasterMk cId="3274193084" sldId="2147483701"/>
            <pc:sldLayoutMk cId="953116002" sldId="2147483698"/>
          </pc:sldLayoutMkLst>
        </pc:sldLayoutChg>
        <pc:sldLayoutChg chg="del">
          <pc:chgData name="Markéta Vlasáková" userId="4a0cbfc6-756a-4b78-9db1-b42d1e975d58" providerId="ADAL" clId="{2ECEBCC1-CD9A-4E21-A04D-A8360859A155}" dt="2021-10-25T21:05:13.805" v="51" actId="47"/>
          <pc:sldLayoutMkLst>
            <pc:docMk/>
            <pc:sldMasterMk cId="3274193084" sldId="2147483701"/>
            <pc:sldLayoutMk cId="455375100" sldId="214748369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5T20:58:39.7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7597 0,'-2197'0,"1537"44,283-12,-303 25,506-34,1 7,2 7,1 8,2 7,3 8,-226 115,299-126,3 3,2 5,2 3,-124 116,-421 476,547-563,4 3,4 3,4 3,-95 176,-127 341,226-466,-50 117,21 9,86-229,2 1,1 0,3 0,2 1,2-1,2 1,15 92,15 11,56 157,-78-276,206 547,-206-556,6 11,2-1,1 0,25 32,0-1,48 66,113 122,-150-188,515 549,-403-457,309 219,-25-89,-353-233,2-5,191 63,-37-41,3-12,291 29,-19-54,1-39,-401-2,181-33,125-52,-434 93,347-87,-42 10,-50 17,418-103,-669 161,67-17,68-28,-118 38,0-1,0-1,-1-1,-1-1,0-1,-1-1,21-20,100-120,119-148,-23-19,-97 129,-56 75,-5-2,67-145,-99 167,-5-2,-4-1,34-149,14-216,-41 206,-16 98,-8-1,-1-296,-25 356,-33-176,-58-93,62 264,-75-154,81 204,-3 2,-2 2,-3 1,-51-58,16 35,-100-80,-95-56,97 81,98 73,-364-282,-20 25,252 194,-380-165,411 218,-2 8,-323-66,379 106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450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159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798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187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531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650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618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27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831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493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626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492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949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132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750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911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748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840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58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35122-E57F-4C46-852D-5F8B94D3C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CDD0E1-7F3F-45FD-988C-52D947E0D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B9FDE1-6D52-4D25-B346-FAFBA778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2DE5-D441-4379-9A45-790E95343978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8C9F2-3174-41D0-9F18-CE3B2190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FD51A4-4CB4-4FE4-9367-600658AB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46DF-AFD6-4D28-A809-30D4CD20A5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10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A22AB-EBFA-4871-B5FC-C217D7D3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83BA9AA-2EE2-4132-B466-623608BFC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2C3CB6-5C8B-4933-A88B-6308B8053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2DE5-D441-4379-9A45-790E95343978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F4420F-38B4-472A-BE8D-3BEBAB0C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D8483D-D290-4D9A-85F1-F545BABE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46DF-AFD6-4D28-A809-30D4CD20A5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20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1B4D2CF-C629-4C5C-9A28-0C7FD905DA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B57134-ACFD-46BA-AD60-043410017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E313B4-FE54-49A0-B5AD-07316CE9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2DE5-D441-4379-9A45-790E95343978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499106-E367-4E74-BAA5-772B9415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7BD35F-AA1D-4FE3-8FAE-64D2F7B6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46DF-AFD6-4D28-A809-30D4CD20A5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72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999" y="6228000"/>
            <a:ext cx="30479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algn="l"/>
            <a:fld id="{0DE708CC-0C3F-4567-9698-B54C0F35BD31}" type="slidenum">
              <a:rPr lang="cs-CZ" altLang="cs-CZ" smtClean="0"/>
              <a:pPr algn="l"/>
              <a:t>‹#›</a:t>
            </a:fld>
            <a:endParaRPr lang="cs-CZ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E9C526-F9E2-493E-8E4A-29B794863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97" y="1871999"/>
            <a:ext cx="3312000" cy="3960000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D9B1B16E-C592-4760-9D83-22FA9763E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1" y="1872000"/>
            <a:ext cx="7153200" cy="3960000"/>
          </a:xfrm>
        </p:spPr>
        <p:txBody>
          <a:bodyPr numCol="2" spcCol="28800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00FB58D-598D-4588-A1F6-D6BA04F8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052AF5FE-F020-4775-A5D1-07BD66BDF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39" y="6133128"/>
            <a:ext cx="830560" cy="5798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3960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39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500000"/>
            <a:ext cx="3312000" cy="133200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39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čty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9AA65E3F-0195-4D36-8526-0CE1096786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52003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838FFA5A-2B52-4640-999A-0FA707EA21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52003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5C10658A-98D8-4556-87CE-64E54F171B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9537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obsah 12">
            <a:extLst>
              <a:ext uri="{FF2B5EF4-FFF2-40B4-BE49-F238E27FC236}">
                <a16:creationId xmlns:a16="http://schemas.microsoft.com/office/drawing/2014/main" id="{68E7CFC0-159E-4EF0-9E07-70CA5454E32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59537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B0153366-7BB7-41A8-92B2-286A307A4C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12465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Zástupný symbol pro obsah 12">
            <a:extLst>
              <a:ext uri="{FF2B5EF4-FFF2-40B4-BE49-F238E27FC236}">
                <a16:creationId xmlns:a16="http://schemas.microsoft.com/office/drawing/2014/main" id="{6206BCD2-CB4B-4872-B733-6E6D82EBEAF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2465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39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7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871999"/>
            <a:ext cx="5218413" cy="369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1872000"/>
            <a:ext cx="5220000" cy="3960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39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10753200" cy="5112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39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2">
            <a:extLst>
              <a:ext uri="{FF2B5EF4-FFF2-40B4-BE49-F238E27FC236}">
                <a16:creationId xmlns:a16="http://schemas.microsoft.com/office/drawing/2014/main" id="{6AC77FAA-7A24-4042-9EC0-03189B9567D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719999"/>
            <a:ext cx="5218413" cy="482476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01B2AE5E-5079-489F-B918-D5D9F938E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719999"/>
            <a:ext cx="5220000" cy="511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56D7E9DF-7CA0-41ED-B50E-DAFFDA4AB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39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39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19D9EF-D22D-47B7-9EB8-2D0599BD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BDAF0D-43C2-4A09-88A4-6E2235993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7CBEAB-E9F1-4B37-B17E-34059D8E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2DE5-D441-4379-9A45-790E95343978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4C29A9-5DCC-4EB8-BF07-56C778C4D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7EF1E8-B2CD-473B-9C6B-D2C7B3E4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46DF-AFD6-4D28-A809-30D4CD20A5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937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72000"/>
            <a:ext cx="10753200" cy="3960000"/>
          </a:xfrm>
          <a:prstGeom prst="rect">
            <a:avLst/>
          </a:prstGeom>
        </p:spPr>
        <p:txBody>
          <a:bodyPr/>
          <a:lstStyle>
            <a:lvl1pPr marL="252000" indent="-180000"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/>
            </a:lvl1pPr>
            <a:lvl2pPr marL="504000" indent="-180000">
              <a:buClr>
                <a:schemeClr val="tx2"/>
              </a:buClr>
              <a:buFont typeface="Arial" panose="020B0604020202020204" pitchFamily="34" charset="0"/>
              <a:buChar char="̶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39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negativ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8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2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34" y="2484534"/>
            <a:ext cx="2302868" cy="160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07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fakulta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67" y="2706887"/>
            <a:ext cx="4428990" cy="148975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6429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MUNI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6132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CE7C-E943-430D-BDCB-EFE95B1AEFA6}" type="datetime1">
              <a:rPr lang="cs-CZ" smtClean="0"/>
              <a:t>25.10.2021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8850-03D6-4ED9-9C61-7E69B9851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52862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2B61-A846-43E0-8D1A-C22947194821}" type="datetime1">
              <a:rPr lang="cs-CZ" smtClean="0"/>
              <a:t>25.10.2021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8850-03D6-4ED9-9C61-7E69B9851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058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A7A7-7622-45F0-B629-4C990D4E10D3}" type="datetime1">
              <a:rPr lang="cs-CZ" smtClean="0"/>
              <a:t>25.10.2021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8850-03D6-4ED9-9C61-7E69B9851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7585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8FBE9C-6975-42B6-AF77-0AD7EF51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AFEF6E-829D-40F3-98DB-C9370EBDC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B9083E-82D0-4DA7-9558-AF785889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2DE5-D441-4379-9A45-790E95343978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537B3E-1ECB-44FC-B6D1-2D2B4553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366B67-1D38-4D72-AC16-6D452028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46DF-AFD6-4D28-A809-30D4CD20A5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222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9E01-3AD7-4AF3-B2E1-D59383139EF5}" type="datetime1">
              <a:rPr lang="cs-CZ" smtClean="0"/>
              <a:t>25.10.2021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8850-03D6-4ED9-9C61-7E69B98518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79948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55D14-15B9-45F1-B9BE-CCE1DCAB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36BBD4-40A6-416F-8200-64C085502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D410C65-DCE8-4116-A616-08A41694C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F47FFC-B4B6-48D4-8F1A-48A3089F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2DE5-D441-4379-9A45-790E95343978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75078B-37D3-4F23-BE3B-004C74E0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679587-7FB6-4A5C-8EF4-C05ACF4D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46DF-AFD6-4D28-A809-30D4CD20A5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7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B1C41F-ED0E-4162-9B33-11C0661B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F454C7-4EB4-4BAF-B848-E97CCAC6A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2CA76D-555B-4C9C-8B62-0F3F10B0A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10B75F5-D71A-4FC9-84EA-DFAC4FFF1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C9292EB-0EF3-448D-BCE1-C89D57033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6D26213-D6AF-4318-91B2-0AF5E3143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2DE5-D441-4379-9A45-790E95343978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A99CBE4-316A-4F32-B2F7-F27DC6CC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61CDD59-B29E-49B6-AFE8-DE8C857F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46DF-AFD6-4D28-A809-30D4CD20A5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12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309383-34F3-4B01-BF07-C9B401EA4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6E964DC-257D-4F57-9DA1-2C88D9DA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2DE5-D441-4379-9A45-790E95343978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34AA7A-2412-4236-95F0-F4CE48CF6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865EF8-046A-41A7-B5FA-1893D8AB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46DF-AFD6-4D28-A809-30D4CD20A5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49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D407C00-9A46-4329-A91A-75572623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2DE5-D441-4379-9A45-790E95343978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419E8DD-301E-47A1-A74E-DF096930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3FFB78-5061-4871-B148-F5333714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46DF-AFD6-4D28-A809-30D4CD20A5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40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AFEF9-538C-4DBA-BC8D-6831A985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137477-DAE3-4DA6-8F01-6F4071A21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5669AFE-D09E-41D1-9338-889C41723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EDB771-A9AC-401C-B8CC-25323A61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2DE5-D441-4379-9A45-790E95343978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F6413D-C2F9-4B88-8519-869008753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D8D356-F131-48CC-93AB-E40A82C5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46DF-AFD6-4D28-A809-30D4CD20A5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57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B2F4F1-19EC-4772-AAFB-67E9F6D9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65886C7-5D27-48EC-AAF7-A92993384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F4096D-7484-4BF0-AD6B-9ACDC035B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B0CDF4-5FB5-446C-BB4F-8A57D87E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2DE5-D441-4379-9A45-790E95343978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A3A2D0-19FF-442D-BDEC-0DB105CEE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D43578-816D-48B7-BABD-D8B4F7B2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46DF-AFD6-4D28-A809-30D4CD20A5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95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FBD4589-1FA2-4843-BF41-4DC02310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832368-CD62-410E-B058-DACF52C05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4B0B54-1139-4161-A693-03D29AB0A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D2DE5-D441-4379-9A45-790E95343978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506EC4-E814-440D-9E07-D1AD89651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8AC2AA-5A6F-468A-AD8C-B9769F7BB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D46DF-AFD6-4D28-A809-30D4CD20A5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37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cs-CZ" altLang="cs-CZ" sz="10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306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3" r:id="rId3"/>
    <p:sldLayoutId id="2147483682" r:id="rId4"/>
    <p:sldLayoutId id="2147483674" r:id="rId5"/>
    <p:sldLayoutId id="2147483675" r:id="rId6"/>
    <p:sldLayoutId id="2147483676" r:id="rId7"/>
    <p:sldLayoutId id="2147483677" r:id="rId8"/>
    <p:sldLayoutId id="2147483683" r:id="rId9"/>
    <p:sldLayoutId id="2147483678" r:id="rId10"/>
    <p:sldLayoutId id="2147483679" r:id="rId11"/>
    <p:sldLayoutId id="2147483681" r:id="rId12"/>
    <p:sldLayoutId id="2147483680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700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emf"/><Relationship Id="rId11" Type="http://schemas.openxmlformats.org/officeDocument/2006/relationships/image" Target="../media/image29.gi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0.emf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po.int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www.epo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://www.upv.cz/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hyperlink" Target="http://www.uspto.gov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patents.google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upv.gov.cz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creativecommons.org/" TargetMode="External"/><Relationship Id="rId11" Type="http://schemas.openxmlformats.org/officeDocument/2006/relationships/hyperlink" Target="https://euipo.europa.eu/eSearch/" TargetMode="External"/><Relationship Id="rId5" Type="http://schemas.openxmlformats.org/officeDocument/2006/relationships/image" Target="../media/image10.svg"/><Relationship Id="rId10" Type="http://schemas.openxmlformats.org/officeDocument/2006/relationships/hyperlink" Target="https://www.wipo.int/portal/en/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worldwide.espacenet.com/classific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469103"/>
            <a:ext cx="11361600" cy="140661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PRŮMYSLOVĚ-PRÁVNÍ OCHRANA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DUŠEVNÍHO VLASTNICTVÍ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1489AD1-87A8-42BB-AC6E-0490C678942F}"/>
              </a:ext>
            </a:extLst>
          </p:cNvPr>
          <p:cNvSpPr txBox="1">
            <a:spLocks noChangeArrowheads="1"/>
          </p:cNvSpPr>
          <p:nvPr/>
        </p:nvSpPr>
        <p:spPr>
          <a:xfrm>
            <a:off x="1168167" y="4558383"/>
            <a:ext cx="6858000" cy="12803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cs-CZ" sz="2000" b="1" kern="0" dirty="0">
                <a:solidFill>
                  <a:schemeClr val="tx2"/>
                </a:solidFill>
              </a:rPr>
              <a:t>Markéta Vlasáková</a:t>
            </a:r>
          </a:p>
          <a:p>
            <a:pPr>
              <a:lnSpc>
                <a:spcPct val="80000"/>
              </a:lnSpc>
              <a:defRPr/>
            </a:pPr>
            <a:endParaRPr lang="cs-CZ" sz="2000" kern="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000" kern="0" dirty="0">
                <a:solidFill>
                  <a:schemeClr val="tx2"/>
                </a:solidFill>
              </a:rPr>
              <a:t>Masarykova univerzita</a:t>
            </a:r>
          </a:p>
          <a:p>
            <a:pPr>
              <a:lnSpc>
                <a:spcPct val="80000"/>
              </a:lnSpc>
              <a:defRPr/>
            </a:pPr>
            <a:r>
              <a:rPr lang="cs-CZ" sz="2000" kern="0" dirty="0">
                <a:solidFill>
                  <a:schemeClr val="tx2"/>
                </a:solidFill>
              </a:rPr>
              <a:t>Centrum pro transfer technologií </a:t>
            </a:r>
          </a:p>
        </p:txBody>
      </p:sp>
    </p:spTree>
    <p:extLst>
      <p:ext uri="{BB962C8B-B14F-4D97-AF65-F5344CB8AC3E}">
        <p14:creationId xmlns:p14="http://schemas.microsoft.com/office/powerpoint/2010/main" val="361033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51FDA06-E6B0-453A-80BD-77C127746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216" y="898940"/>
            <a:ext cx="8309568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64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51FDA06-E6B0-453A-80BD-77C127746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216" y="898940"/>
            <a:ext cx="8309568" cy="50601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5AE3EFB9-3714-42A5-8325-37E892EF4610}"/>
                  </a:ext>
                </a:extLst>
              </p14:cNvPr>
              <p14:cNvContentPartPr/>
              <p14:nvPr/>
            </p14:nvContentPartPr>
            <p14:xfrm>
              <a:off x="6361635" y="2837865"/>
              <a:ext cx="3410640" cy="276552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5AE3EFB9-3714-42A5-8325-37E892EF46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7995" y="2729865"/>
                <a:ext cx="3518280" cy="298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5385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046751" y="487506"/>
            <a:ext cx="4806893" cy="678563"/>
          </a:xfrm>
        </p:spPr>
        <p:txBody>
          <a:bodyPr>
            <a:normAutofit/>
          </a:bodyPr>
          <a:lstStyle/>
          <a:p>
            <a:r>
              <a:rPr lang="cs-CZ" sz="2000" dirty="0"/>
              <a:t>Ochranná známka</a:t>
            </a: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402360" y="1471133"/>
            <a:ext cx="9387280" cy="422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právní nástroj </a:t>
            </a:r>
            <a:r>
              <a:rPr lang="cs-CZ" altLang="cs-CZ" sz="2400" b="1" dirty="0">
                <a:effectLst/>
              </a:rPr>
              <a:t>ochrany značky</a:t>
            </a:r>
            <a:r>
              <a:rPr lang="cs-CZ" altLang="cs-CZ" sz="2400" dirty="0">
                <a:effectLst/>
              </a:rPr>
              <a:t>, pomocí které firmy identifikují samy sebe, své výrobky a služby a tím se pro zákazníky </a:t>
            </a:r>
            <a:r>
              <a:rPr lang="cs-CZ" altLang="cs-CZ" sz="2400" b="1" dirty="0">
                <a:effectLst/>
              </a:rPr>
              <a:t>odlišují</a:t>
            </a:r>
            <a:r>
              <a:rPr lang="cs-CZ" altLang="cs-CZ" sz="2400" dirty="0">
                <a:effectLst/>
              </a:rPr>
              <a:t> od ostatních firem, které na trh přinášejí stejné nebo podobné výrobky a služby.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OZ </a:t>
            </a:r>
            <a:r>
              <a:rPr lang="cs-CZ" altLang="cs-CZ" sz="2400" b="1" u="sng" dirty="0">
                <a:effectLst/>
              </a:rPr>
              <a:t>nebrání</a:t>
            </a:r>
            <a:r>
              <a:rPr lang="cs-CZ" altLang="cs-CZ" sz="2400" dirty="0">
                <a:effectLst/>
              </a:rPr>
              <a:t> konkurenci přinést na trh stejné výrobky či služby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Vlastník registrované ochranné známky může v případě jejího porušení započít právní úkony, směřující k zabránění neoprávněného použití této známky.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Slovní vs. obrazová</a:t>
            </a: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lvl="1"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0001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046751" y="487506"/>
            <a:ext cx="4806893" cy="678563"/>
          </a:xfrm>
        </p:spPr>
        <p:txBody>
          <a:bodyPr>
            <a:normAutofit/>
          </a:bodyPr>
          <a:lstStyle/>
          <a:p>
            <a:r>
              <a:rPr lang="cs-CZ" sz="2000" dirty="0"/>
              <a:t>OZ</a:t>
            </a: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402360" y="1937858"/>
            <a:ext cx="9387280" cy="422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usnadňuje zákazníkům orientaci na trhu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každá OZ představuje určitou kvalitu – proto ji zákazník vyhledává nebo se jí vyhýbá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firmy bojují o zákazníka tím, že mu přináší očekávanou kvalitu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budování dobrého jména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napodobování úspěšných značek</a:t>
            </a: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lvl="1"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769653C-C5A0-4DE5-BEAB-BCF3934F6C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5624" y="4392134"/>
            <a:ext cx="1566808" cy="137171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7F5D2C1-249B-482F-938B-7E260D3E8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915" y="4870403"/>
            <a:ext cx="2574345" cy="178689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AB90218-7A9A-4FAB-B921-B802DE60B3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6751" y="4048790"/>
            <a:ext cx="1402202" cy="140220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1C2EDC0-60C1-405B-97C2-CA9DBB1490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5336" y="5798403"/>
            <a:ext cx="920576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94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48C1693-D482-49B1-9754-30DB4A48D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5" y="4891648"/>
            <a:ext cx="3360085" cy="196635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20B4E52-3FA3-42F4-B36E-AEF200983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3507319"/>
            <a:ext cx="2047875" cy="952500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79532832-AA1B-4AE7-B215-D81FE4FC8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90" y="1901952"/>
            <a:ext cx="2217420" cy="1046988"/>
          </a:xfrm>
          <a:prstGeom prst="rect">
            <a:avLst/>
          </a:prstGeom>
        </p:spPr>
      </p:pic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E5F78A84-1EF7-4B09-B54D-D3DE89507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9550" y="3336726"/>
          <a:ext cx="1117600" cy="155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437917" imgH="609323" progId="AcroExch.Document.DC">
                  <p:embed/>
                </p:oleObj>
              </mc:Choice>
              <mc:Fallback>
                <p:oleObj name="Acrobat Document" r:id="rId5" imgW="437917" imgH="609323" progId="AcroExch.Document.DC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E5F78A84-1EF7-4B09-B54D-D3DE89507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99550" y="3336726"/>
                        <a:ext cx="1117600" cy="1554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Obrázek 12">
            <a:extLst>
              <a:ext uri="{FF2B5EF4-FFF2-40B4-BE49-F238E27FC236}">
                <a16:creationId xmlns:a16="http://schemas.microsoft.com/office/drawing/2014/main" id="{00B91A73-7731-490F-AACC-37091C7DDD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95" y="2448626"/>
            <a:ext cx="2159508" cy="2159508"/>
          </a:xfrm>
          <a:prstGeom prst="rect">
            <a:avLst/>
          </a:prstGeom>
        </p:spPr>
      </p:pic>
      <p:pic>
        <p:nvPicPr>
          <p:cNvPr id="15" name="Obrázek 14" descr="Obsah obrázku text, klipart&#10;&#10;Popis byl vytvořen automaticky">
            <a:extLst>
              <a:ext uri="{FF2B5EF4-FFF2-40B4-BE49-F238E27FC236}">
                <a16:creationId xmlns:a16="http://schemas.microsoft.com/office/drawing/2014/main" id="{79748B67-53E1-4A4B-82A0-CBE1B8BDBC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728864"/>
            <a:ext cx="3258311" cy="123748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752337BE-39E9-4192-962C-3DC4FE2AD7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666" y="4305841"/>
            <a:ext cx="3184080" cy="2382333"/>
          </a:xfrm>
          <a:prstGeom prst="rect">
            <a:avLst/>
          </a:prstGeom>
        </p:spPr>
      </p:pic>
      <p:pic>
        <p:nvPicPr>
          <p:cNvPr id="19" name="Obrázek 18" descr="Obsah obrázku text&#10;&#10;Popis byl vytvořen automaticky">
            <a:extLst>
              <a:ext uri="{FF2B5EF4-FFF2-40B4-BE49-F238E27FC236}">
                <a16:creationId xmlns:a16="http://schemas.microsoft.com/office/drawing/2014/main" id="{85C4BCAC-3A7F-44E1-A604-0ECD6DED83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690" y="5299999"/>
            <a:ext cx="5476053" cy="1093762"/>
          </a:xfrm>
          <a:prstGeom prst="rect">
            <a:avLst/>
          </a:prstGeom>
        </p:spPr>
      </p:pic>
      <p:pic>
        <p:nvPicPr>
          <p:cNvPr id="20" name="Obrázek 19" descr="Reprodukce">
            <a:extLst>
              <a:ext uri="{FF2B5EF4-FFF2-40B4-BE49-F238E27FC236}">
                <a16:creationId xmlns:a16="http://schemas.microsoft.com/office/drawing/2014/main" id="{D2CAF063-EE20-4940-BFBB-3A6BFF804C78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767431"/>
            <a:ext cx="3930650" cy="1978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157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046751" y="487506"/>
            <a:ext cx="4806893" cy="678563"/>
          </a:xfrm>
        </p:spPr>
        <p:txBody>
          <a:bodyPr>
            <a:normAutofit/>
          </a:bodyPr>
          <a:lstStyle/>
          <a:p>
            <a:r>
              <a:rPr lang="cs-CZ" sz="2000" dirty="0"/>
              <a:t>Platnost OZ</a:t>
            </a: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514943" y="1460590"/>
            <a:ext cx="4293765" cy="422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Známky se zapisují na 10 let s možností obnovy na dalších 10 let po neomezeně dlouhou dobu</a:t>
            </a: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lvl="1"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26A0FCA-7784-466D-9195-1A1773E27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877" y="1088819"/>
            <a:ext cx="4026035" cy="5689486"/>
          </a:xfrm>
          <a:prstGeom prst="rect">
            <a:avLst/>
          </a:prstGeom>
        </p:spPr>
      </p:pic>
      <p:pic>
        <p:nvPicPr>
          <p:cNvPr id="9" name="Picture 5" descr="https://upload.wikimedia.org/wikipedia/commons/thumb/9/9b/Bass_logo.svg/170px-Bass_logo.svg.png">
            <a:extLst>
              <a:ext uri="{FF2B5EF4-FFF2-40B4-BE49-F238E27FC236}">
                <a16:creationId xmlns:a16="http://schemas.microsoft.com/office/drawing/2014/main" id="{0194A316-DD37-4680-B2F7-1DB163915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708" y="4676378"/>
            <a:ext cx="1214438" cy="14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6205412-BD82-445F-A824-2B26E6B33705}"/>
              </a:ext>
            </a:extLst>
          </p:cNvPr>
          <p:cNvSpPr txBox="1"/>
          <p:nvPr/>
        </p:nvSpPr>
        <p:spPr>
          <a:xfrm>
            <a:off x="3407956" y="5682454"/>
            <a:ext cx="8640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350" dirty="0">
                <a:solidFill>
                  <a:prstClr val="black"/>
                </a:solidFill>
                <a:latin typeface="Calibri"/>
              </a:rPr>
              <a:t>1875, UK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B26DD63-6C8A-4135-9A2E-B85C7B7FE6FF}"/>
              </a:ext>
            </a:extLst>
          </p:cNvPr>
          <p:cNvSpPr txBox="1"/>
          <p:nvPr/>
        </p:nvSpPr>
        <p:spPr>
          <a:xfrm>
            <a:off x="2797730" y="4752770"/>
            <a:ext cx="8640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350" dirty="0">
                <a:solidFill>
                  <a:prstClr val="black"/>
                </a:solidFill>
                <a:latin typeface="Calibri"/>
              </a:rPr>
              <a:t>1886, DE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42BF4027-0025-4940-AB17-BBFE6CDD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75" y="3405129"/>
            <a:ext cx="2662082" cy="127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9E78150D-0550-4E2B-96E4-C0C7B9FC8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573" y="3415421"/>
            <a:ext cx="1223541" cy="86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037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046751" y="446039"/>
            <a:ext cx="4806893" cy="678563"/>
          </a:xfrm>
        </p:spPr>
        <p:txBody>
          <a:bodyPr>
            <a:normAutofit/>
          </a:bodyPr>
          <a:lstStyle/>
          <a:p>
            <a:r>
              <a:rPr lang="cs-CZ" sz="2000" dirty="0"/>
              <a:t>Průmyslový vzor</a:t>
            </a: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402360" y="1522911"/>
            <a:ext cx="9387280" cy="323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způsob právní ochrany designu výrobku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jedná se o </a:t>
            </a:r>
            <a:r>
              <a:rPr lang="cs-CZ" altLang="cs-CZ" sz="2400" b="1" dirty="0">
                <a:effectLst/>
              </a:rPr>
              <a:t>vzhled</a:t>
            </a:r>
            <a:r>
              <a:rPr lang="cs-CZ" altLang="cs-CZ" sz="2400" dirty="0">
                <a:effectLst/>
              </a:rPr>
              <a:t> výrobku nebo jeho části, zejména o linie, obrysy, barvy, tvar, strukturu, materiál nebo zdobení výrobku.</a:t>
            </a:r>
          </a:p>
          <a:p>
            <a:pPr marL="0" indent="0" eaLnBrk="1" hangingPunct="1">
              <a:lnSpc>
                <a:spcPct val="110000"/>
              </a:lnSpc>
              <a:buClrTx/>
              <a:buSzPct val="80000"/>
              <a:buNone/>
            </a:pPr>
            <a:r>
              <a:rPr lang="cs-CZ" altLang="cs-CZ" sz="2400" dirty="0">
                <a:effectLst/>
              </a:rPr>
              <a:t>	</a:t>
            </a:r>
            <a:r>
              <a:rPr lang="cs-CZ" altLang="cs-CZ" sz="1800" dirty="0">
                <a:effectLst/>
              </a:rPr>
              <a:t>(zákon č. 207/2000 Sb., o ochraně průmyslových vzorů)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musí být </a:t>
            </a:r>
            <a:r>
              <a:rPr lang="cs-CZ" altLang="cs-CZ" sz="2400" b="1" dirty="0">
                <a:effectLst/>
              </a:rPr>
              <a:t>nový</a:t>
            </a:r>
            <a:r>
              <a:rPr lang="cs-CZ" altLang="cs-CZ" sz="2400" dirty="0">
                <a:effectLst/>
              </a:rPr>
              <a:t> a mít </a:t>
            </a:r>
            <a:r>
              <a:rPr lang="cs-CZ" altLang="cs-CZ" sz="2400" b="1" dirty="0">
                <a:effectLst/>
              </a:rPr>
              <a:t>individuální</a:t>
            </a:r>
            <a:r>
              <a:rPr lang="cs-CZ" altLang="cs-CZ" sz="2400" dirty="0">
                <a:effectLst/>
              </a:rPr>
              <a:t> povahu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Platí 5 let ode dne podání přihlášky a lze ji opakovaně obnovit, vždy o 5 let až na celkovou dobu 25 let.</a:t>
            </a: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cs-CZ" sz="2400" dirty="0">
              <a:effectLst/>
            </a:endParaRPr>
          </a:p>
          <a:p>
            <a:pPr marL="0" indent="0" eaLnBrk="1" hangingPunct="1">
              <a:buNone/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lvl="1"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3682587-9B28-430A-9795-71D2E41CE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7657" y="4918281"/>
            <a:ext cx="2676376" cy="165215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53A3954-D732-4D49-BCE8-910FC66D7E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8729" y="5113400"/>
            <a:ext cx="2883658" cy="129856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68E58D2-6109-44AC-9832-8EFD641E9B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2676" y="4611736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31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923052" y="545677"/>
            <a:ext cx="3897474" cy="678563"/>
          </a:xfrm>
        </p:spPr>
        <p:txBody>
          <a:bodyPr>
            <a:normAutofit/>
          </a:bodyPr>
          <a:lstStyle/>
          <a:p>
            <a:r>
              <a:rPr lang="cs-CZ" sz="2000" dirty="0"/>
              <a:t>„nové“ DV</a:t>
            </a: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402360" y="1937858"/>
            <a:ext cx="9387280" cy="422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 err="1">
                <a:effectLst/>
              </a:rPr>
              <a:t>brand</a:t>
            </a:r>
            <a:r>
              <a:rPr lang="cs-CZ" altLang="cs-CZ" sz="2600" dirty="0">
                <a:effectLst/>
              </a:rPr>
              <a:t> 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>
                <a:effectLst/>
              </a:rPr>
              <a:t>goodwill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>
                <a:effectLst/>
              </a:rPr>
              <a:t>doménové jméno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>
                <a:effectLst/>
              </a:rPr>
              <a:t>Franšíza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>
                <a:effectLst/>
              </a:rPr>
              <a:t>user data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>
                <a:effectLst/>
              </a:rPr>
              <a:t>Označení původu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altLang="cs-CZ" sz="2600" dirty="0">
              <a:effectLst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cs-CZ" sz="26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  <a:p>
            <a:pPr lvl="1"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C068280-CB17-4A5F-8029-FF6B755287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0" y="2171700"/>
            <a:ext cx="6096000" cy="3429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E35022F-BAA6-4D94-A445-6524903F9911}"/>
              </a:ext>
            </a:extLst>
          </p:cNvPr>
          <p:cNvSpPr txBox="1"/>
          <p:nvPr/>
        </p:nvSpPr>
        <p:spPr>
          <a:xfrm>
            <a:off x="9450197" y="5696042"/>
            <a:ext cx="2014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mycollegeroomie.com</a:t>
            </a:r>
          </a:p>
        </p:txBody>
      </p:sp>
    </p:spTree>
    <p:extLst>
      <p:ext uri="{BB962C8B-B14F-4D97-AF65-F5344CB8AC3E}">
        <p14:creationId xmlns:p14="http://schemas.microsoft.com/office/powerpoint/2010/main" val="1728141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046751" y="487506"/>
            <a:ext cx="4806893" cy="678563"/>
          </a:xfrm>
        </p:spPr>
        <p:txBody>
          <a:bodyPr>
            <a:normAutofit/>
          </a:bodyPr>
          <a:lstStyle/>
          <a:p>
            <a:r>
              <a:rPr lang="cs-CZ" sz="2000" dirty="0"/>
              <a:t>Patent / užitný vzor</a:t>
            </a: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402360" y="1900416"/>
            <a:ext cx="9387280" cy="323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 </a:t>
            </a:r>
            <a:r>
              <a:rPr lang="cs-CZ" altLang="cs-CZ" sz="2400" u="sng" dirty="0">
                <a:effectLst/>
              </a:rPr>
              <a:t>Jediný způsob, jak chránit vynálezy, které se musí zveřejnit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 definují co přesně má být chráněno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 </a:t>
            </a:r>
            <a:r>
              <a:rPr lang="cs-CZ" altLang="cs-CZ" sz="2400" b="1" dirty="0">
                <a:effectLst/>
              </a:rPr>
              <a:t>teritoriální</a:t>
            </a:r>
            <a:r>
              <a:rPr lang="cs-CZ" altLang="cs-CZ" sz="2400" dirty="0">
                <a:effectLst/>
              </a:rPr>
              <a:t> povaha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 Poskytují </a:t>
            </a:r>
            <a:r>
              <a:rPr lang="cs-CZ" altLang="cs-CZ" sz="2400" u="sng" dirty="0">
                <a:effectLst/>
              </a:rPr>
              <a:t>časově</a:t>
            </a:r>
            <a:r>
              <a:rPr lang="cs-CZ" altLang="cs-CZ" sz="2400" dirty="0">
                <a:effectLst/>
              </a:rPr>
              <a:t> omezený </a:t>
            </a:r>
            <a:r>
              <a:rPr lang="cs-CZ" altLang="cs-CZ" sz="2400" b="1" dirty="0">
                <a:effectLst/>
              </a:rPr>
              <a:t>monopol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altLang="cs-CZ" sz="2400" dirty="0">
              <a:effectLst/>
            </a:endParaRP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Doba platnosti (P: 20 let + &lt;5 pro léčiva, UV: až 10 let)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jejich udělení a následné udržování v platnosti je </a:t>
            </a:r>
            <a:r>
              <a:rPr lang="cs-CZ" altLang="cs-CZ" sz="2400" b="1" dirty="0">
                <a:effectLst/>
              </a:rPr>
              <a:t>zpoplatněno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 Udělovací řízení (1 až 5+ let), zápisné řízení (6+ měsíců)</a:t>
            </a: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lvl="1"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A070C96-6AB7-4C6A-9028-925FD0AB3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1476" y="2437458"/>
            <a:ext cx="2603218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1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2114025" y="1648746"/>
            <a:ext cx="8633669" cy="323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lnSpc>
                <a:spcPct val="110000"/>
              </a:lnSpc>
              <a:buClrTx/>
              <a:buSzPct val="80000"/>
              <a:buNone/>
            </a:pPr>
            <a:r>
              <a:rPr lang="cs-CZ" altLang="cs-CZ" sz="2600" dirty="0">
                <a:effectLst/>
              </a:rPr>
              <a:t>Patent / užitný vzor je svého druhu </a:t>
            </a:r>
            <a:r>
              <a:rPr lang="cs-CZ" altLang="cs-CZ" sz="2600" u="sng" dirty="0">
                <a:effectLst/>
              </a:rPr>
              <a:t>společenskou smlouvou</a:t>
            </a:r>
            <a:r>
              <a:rPr lang="cs-CZ" altLang="cs-CZ" sz="2600" dirty="0">
                <a:effectLst/>
              </a:rPr>
              <a:t>, kdy vynálezce veřejnosti odkryje svůj vynález a veřejnost, reprezentovaná státem, mu na omezenou dobu poskytuje a zajišťuje monopol na tento vynález.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altLang="cs-CZ" sz="2400" dirty="0">
              <a:effectLst/>
            </a:endParaRP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altLang="cs-CZ" sz="2400" dirty="0">
              <a:effectLst/>
            </a:endParaRP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Patenty </a:t>
            </a:r>
            <a:r>
              <a:rPr lang="cs-CZ" altLang="cs-CZ" sz="1800" dirty="0">
                <a:effectLst/>
              </a:rPr>
              <a:t>(zákon 527/1990 Sb.)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Užitné vzory </a:t>
            </a:r>
            <a:r>
              <a:rPr lang="cs-CZ" altLang="cs-CZ" sz="1800" dirty="0">
                <a:effectLst/>
              </a:rPr>
              <a:t>(zákon 478/1992 Sb.)</a:t>
            </a: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lvl="1"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58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821893" y="487506"/>
            <a:ext cx="4031751" cy="678563"/>
          </a:xfrm>
        </p:spPr>
        <p:txBody>
          <a:bodyPr>
            <a:normAutofit/>
          </a:bodyPr>
          <a:lstStyle/>
          <a:p>
            <a:r>
              <a:rPr lang="cs-CZ" dirty="0"/>
              <a:t>dnešní cíle</a:t>
            </a:r>
            <a:endParaRPr lang="cs-CZ" sz="2700" dirty="0"/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371600" y="1983310"/>
            <a:ext cx="9315450" cy="363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lnSpc>
                <a:spcPct val="110000"/>
              </a:lnSpc>
              <a:buClr>
                <a:srgbClr val="002060"/>
              </a:buClr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altLang="cs-CZ" dirty="0">
              <a:effectLst/>
            </a:endParaRP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dirty="0">
                <a:effectLst/>
              </a:rPr>
              <a:t>Povědomí o problematice DV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altLang="cs-CZ" dirty="0">
              <a:effectLst/>
            </a:endParaRP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dirty="0">
                <a:effectLst/>
              </a:rPr>
              <a:t>Když někdy v životě narazím na DV, budu vědět co s tím, kde hledat, případně kam se obrátit.</a:t>
            </a:r>
          </a:p>
          <a:p>
            <a:pPr eaLnBrk="1" hangingPunct="1">
              <a:buClr>
                <a:srgbClr val="002060"/>
              </a:buClr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dirty="0">
              <a:effectLst/>
            </a:endParaRPr>
          </a:p>
          <a:p>
            <a:pPr lvl="1"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32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dirty="0"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791449" y="487506"/>
            <a:ext cx="4062195" cy="678563"/>
          </a:xfrm>
        </p:spPr>
        <p:txBody>
          <a:bodyPr>
            <a:normAutofit/>
          </a:bodyPr>
          <a:lstStyle/>
          <a:p>
            <a:r>
              <a:rPr lang="cs-CZ" sz="2000"/>
              <a:t>Právo majitele patentu</a:t>
            </a: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157681" y="1520158"/>
            <a:ext cx="9571838" cy="323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>
                <a:effectLst/>
              </a:rPr>
              <a:t>Majitel patentu má </a:t>
            </a:r>
            <a:r>
              <a:rPr lang="cs-CZ" altLang="cs-CZ" sz="2600" b="1">
                <a:effectLst/>
              </a:rPr>
              <a:t>výlučné</a:t>
            </a:r>
            <a:r>
              <a:rPr lang="cs-CZ" altLang="cs-CZ" sz="2600">
                <a:effectLst/>
              </a:rPr>
              <a:t> právo využívat vynález (neporušuje-li tím práva třetích osob), poskytnout souhlas k využívání vynálezu jiným osobám nebo na ně patent převést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>
                <a:effectLst/>
              </a:rPr>
              <a:t>Nikdo nesmí bez souhlasu majitele patentu předmět patentu využívat, vyrábět, nabízet, uvádět na trh, dovážet, skladovat, ani nabízet prostředky týkající se podstatného prvku vynálezu</a:t>
            </a: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>
              <a:effectLst/>
            </a:endParaRPr>
          </a:p>
          <a:p>
            <a:pPr marL="0" indent="0" eaLnBrk="1" hangingPunct="1">
              <a:buNone/>
              <a:defRPr/>
            </a:pPr>
            <a:endParaRPr lang="cs-CZ" sz="2600">
              <a:effectLst/>
            </a:endParaRP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r>
              <a:rPr lang="cs-CZ" sz="2600">
                <a:effectLst/>
              </a:rPr>
              <a:t>ZÁKONNÁ LICENCE</a:t>
            </a:r>
          </a:p>
          <a:p>
            <a:pPr lvl="1" eaLnBrk="1" hangingPunct="1">
              <a:lnSpc>
                <a:spcPct val="100000"/>
              </a:lnSpc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r>
              <a:rPr lang="cs-CZ" sz="2600">
                <a:effectLst/>
              </a:rPr>
              <a:t>pro experimentální účely </a:t>
            </a:r>
          </a:p>
          <a:p>
            <a:pPr lvl="1" eaLnBrk="1" hangingPunct="1">
              <a:lnSpc>
                <a:spcPct val="100000"/>
              </a:lnSpc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r>
              <a:rPr lang="cs-CZ" sz="2600">
                <a:effectLst/>
              </a:rPr>
              <a:t>pro neobchodní účely </a:t>
            </a: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>
              <a:effectLst/>
            </a:endParaRPr>
          </a:p>
          <a:p>
            <a:pPr marL="457200" lvl="1" indent="0" eaLnBrk="1" hangingPunct="1">
              <a:buNone/>
              <a:defRPr/>
            </a:pPr>
            <a:endParaRPr lang="cs-CZ" sz="260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>
              <a:effectLst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B4A34B9-4F6C-431D-A76D-5C5EDA280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964" y="4578115"/>
            <a:ext cx="2554445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72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476999" y="474923"/>
            <a:ext cx="5376645" cy="678563"/>
          </a:xfrm>
        </p:spPr>
        <p:txBody>
          <a:bodyPr>
            <a:normAutofit/>
          </a:bodyPr>
          <a:lstStyle/>
          <a:p>
            <a:r>
              <a:rPr lang="cs-CZ" sz="2000" dirty="0"/>
              <a:t>Vynález je </a:t>
            </a:r>
            <a:r>
              <a:rPr lang="cs-CZ" sz="2000" dirty="0" err="1"/>
              <a:t>patentovatelný</a:t>
            </a:r>
            <a:r>
              <a:rPr lang="cs-CZ" sz="2000" dirty="0"/>
              <a:t>, když…</a:t>
            </a: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310081" y="2470867"/>
            <a:ext cx="9387280" cy="323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b="1" dirty="0">
                <a:effectLst/>
              </a:rPr>
              <a:t>VYNÁLEZ</a:t>
            </a:r>
            <a:r>
              <a:rPr lang="cs-CZ" altLang="cs-CZ" sz="2400" dirty="0">
                <a:effectLst/>
              </a:rPr>
              <a:t> (technické řešení)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b="1" dirty="0">
                <a:effectLst/>
              </a:rPr>
              <a:t>NOVÝ</a:t>
            </a:r>
            <a:r>
              <a:rPr lang="cs-CZ" altLang="cs-CZ" sz="2400" dirty="0">
                <a:effectLst/>
              </a:rPr>
              <a:t>- tj. není zpřístupněn veřejnosti nikde na světě ke dni podání přihlášky k patentovému úřadu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b="1" dirty="0">
                <a:effectLst/>
              </a:rPr>
              <a:t>VÝSLEDKEM VYNÁLEZECKÉ ČINNOSTI </a:t>
            </a:r>
            <a:r>
              <a:rPr lang="cs-CZ" altLang="cs-CZ" sz="2400" dirty="0">
                <a:effectLst/>
              </a:rPr>
              <a:t>(inventivní)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b="1" dirty="0">
                <a:effectLst/>
              </a:rPr>
              <a:t>PRŮMYSLOVĚ VYUŽITELNÝ </a:t>
            </a:r>
            <a:r>
              <a:rPr lang="cs-CZ" altLang="cs-CZ" sz="2400" dirty="0">
                <a:effectLst/>
              </a:rPr>
              <a:t>(opakovatelně vyrobitelný)</a:t>
            </a: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lvl="1"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5369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5A3E732-7744-422A-B2AB-1C5CDD64D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6075" y="1996641"/>
            <a:ext cx="5924249" cy="4141359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C1364C58-A844-4550-A750-31220F66E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751" y="487506"/>
            <a:ext cx="4806893" cy="678563"/>
          </a:xfrm>
        </p:spPr>
        <p:txBody>
          <a:bodyPr>
            <a:normAutofit/>
          </a:bodyPr>
          <a:lstStyle/>
          <a:p>
            <a:r>
              <a:rPr lang="cs-CZ" sz="2000" dirty="0"/>
              <a:t>objev vs vynález</a:t>
            </a:r>
          </a:p>
        </p:txBody>
      </p:sp>
    </p:spTree>
    <p:extLst>
      <p:ext uri="{BB962C8B-B14F-4D97-AF65-F5344CB8AC3E}">
        <p14:creationId xmlns:p14="http://schemas.microsoft.com/office/powerpoint/2010/main" val="238026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79576" y="1988840"/>
            <a:ext cx="793122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002060"/>
              </a:buClr>
              <a:buBlip>
                <a:blip r:embed="rId4"/>
              </a:buBlip>
              <a:defRPr/>
            </a:pPr>
            <a:r>
              <a:rPr lang="cs-CZ" sz="2600" kern="0" dirty="0">
                <a:effectLst/>
              </a:rPr>
              <a:t>objevy, vědecké teorie a matematické metody</a:t>
            </a:r>
          </a:p>
          <a:p>
            <a:pPr eaLnBrk="1" hangingPunct="1">
              <a:buClr>
                <a:srgbClr val="002060"/>
              </a:buClr>
              <a:buBlip>
                <a:blip r:embed="rId4"/>
              </a:buBlip>
              <a:defRPr/>
            </a:pPr>
            <a:r>
              <a:rPr lang="cs-CZ" sz="2600" kern="0" dirty="0">
                <a:effectLst/>
              </a:rPr>
              <a:t>estetické výtvory</a:t>
            </a:r>
          </a:p>
          <a:p>
            <a:pPr eaLnBrk="1" hangingPunct="1">
              <a:buClr>
                <a:srgbClr val="002060"/>
              </a:buClr>
              <a:buBlip>
                <a:blip r:embed="rId4"/>
              </a:buBlip>
              <a:defRPr/>
            </a:pPr>
            <a:r>
              <a:rPr lang="cs-CZ" sz="2600" kern="0" dirty="0">
                <a:effectLst/>
              </a:rPr>
              <a:t>plány, pravidla a způsoby vykonávání duševní činnosti,   hraní her nebo vykonávání obchodní činnosti</a:t>
            </a:r>
          </a:p>
          <a:p>
            <a:pPr eaLnBrk="1" hangingPunct="1">
              <a:buClr>
                <a:srgbClr val="002060"/>
              </a:buClr>
              <a:buBlip>
                <a:blip r:embed="rId4"/>
              </a:buBlip>
              <a:defRPr/>
            </a:pPr>
            <a:r>
              <a:rPr lang="cs-CZ" sz="2600" kern="0" dirty="0">
                <a:effectLst/>
              </a:rPr>
              <a:t>podávání informací</a:t>
            </a:r>
          </a:p>
          <a:p>
            <a:pPr eaLnBrk="1" hangingPunct="1">
              <a:buClr>
                <a:srgbClr val="002060"/>
              </a:buClr>
              <a:buBlip>
                <a:blip r:embed="rId4"/>
              </a:buBlip>
              <a:defRPr/>
            </a:pPr>
            <a:r>
              <a:rPr lang="cs-CZ" sz="2600" kern="0" dirty="0">
                <a:effectLst/>
              </a:rPr>
              <a:t>programy počítačů</a:t>
            </a: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cs-CZ" sz="2600" kern="0" dirty="0">
              <a:solidFill>
                <a:srgbClr val="800080"/>
              </a:solidFill>
              <a:effectLst/>
            </a:endParaRPr>
          </a:p>
          <a:p>
            <a:pPr marL="0" indent="0" eaLnBrk="1" hangingPunct="1">
              <a:buClr>
                <a:srgbClr val="0000FF"/>
              </a:buClr>
              <a:buNone/>
              <a:defRPr/>
            </a:pPr>
            <a:endParaRPr lang="cs-CZ" sz="2600" kern="0" dirty="0">
              <a:solidFill>
                <a:srgbClr val="800080"/>
              </a:solidFill>
              <a:effectLst/>
            </a:endParaRPr>
          </a:p>
          <a:p>
            <a:pPr marL="0" indent="0" eaLnBrk="1" hangingPunct="1">
              <a:buClr>
                <a:srgbClr val="0000FF"/>
              </a:buClr>
              <a:buNone/>
              <a:defRPr/>
            </a:pPr>
            <a:endParaRPr lang="cs-CZ" sz="2600" kern="0" dirty="0">
              <a:solidFill>
                <a:srgbClr val="800080"/>
              </a:solidFill>
              <a:effectLst/>
            </a:endParaRPr>
          </a:p>
          <a:p>
            <a:pPr marL="0" indent="0" eaLnBrk="1" hangingPunct="1">
              <a:buClr>
                <a:srgbClr val="0000FF"/>
              </a:buClr>
              <a:buNone/>
              <a:defRPr/>
            </a:pPr>
            <a:endParaRPr lang="cs-CZ" sz="2600" kern="0" dirty="0">
              <a:solidFill>
                <a:srgbClr val="800080"/>
              </a:solidFill>
              <a:effectLst/>
            </a:endParaRPr>
          </a:p>
          <a:p>
            <a:pPr eaLnBrk="1" hangingPunct="1">
              <a:buClr>
                <a:srgbClr val="0000FF"/>
              </a:buClr>
              <a:defRPr/>
            </a:pPr>
            <a:endParaRPr lang="cs-CZ" sz="2600" kern="0" dirty="0">
              <a:solidFill>
                <a:srgbClr val="800080"/>
              </a:solidFill>
              <a:effectLst/>
            </a:endParaRP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None/>
              <a:defRPr/>
            </a:pPr>
            <a:endParaRPr lang="cs-CZ" sz="2600" kern="0" dirty="0">
              <a:solidFill>
                <a:srgbClr val="800080"/>
              </a:solidFill>
              <a:effectLst/>
            </a:endParaRPr>
          </a:p>
          <a:p>
            <a:pPr lvl="1" eaLnBrk="1" hangingPunct="1">
              <a:buClr>
                <a:srgbClr val="800080"/>
              </a:buClr>
              <a:buFont typeface="Wingdings" panose="05000000000000000000" pitchFamily="2" charset="2"/>
              <a:buNone/>
              <a:defRPr/>
            </a:pPr>
            <a:endParaRPr lang="cs-CZ" sz="2600" kern="0" dirty="0">
              <a:solidFill>
                <a:prstClr val="black"/>
              </a:solidFill>
              <a:effectLst/>
            </a:endParaRP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None/>
              <a:defRPr/>
            </a:pPr>
            <a:endParaRPr lang="cs-CZ" sz="2600" kern="0" dirty="0">
              <a:solidFill>
                <a:prstClr val="black"/>
              </a:solidFill>
              <a:effectLst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351584" y="303238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/>
              <a:t>Za vynález se nepovažují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62408" y="1988841"/>
            <a:ext cx="7931224" cy="305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002060"/>
              </a:buClr>
              <a:buBlip>
                <a:blip r:embed="rId4"/>
              </a:buBlip>
              <a:defRPr/>
            </a:pPr>
            <a:r>
              <a:rPr lang="cs-CZ" sz="2600" kern="0" dirty="0">
                <a:effectLst/>
              </a:rPr>
              <a:t>Vynálezy, jejichž využití by se příčilo veřejnému pořádku nebo dobrým mravům</a:t>
            </a:r>
          </a:p>
          <a:p>
            <a:pPr eaLnBrk="1" hangingPunct="1">
              <a:buClr>
                <a:srgbClr val="002060"/>
              </a:buClr>
              <a:buBlip>
                <a:blip r:embed="rId4"/>
              </a:buBlip>
              <a:defRPr/>
            </a:pPr>
            <a:r>
              <a:rPr lang="cs-CZ" sz="2600" kern="0" dirty="0">
                <a:effectLst/>
              </a:rPr>
              <a:t>Způsoby chirurgického nebo terapeutického ošetřování lidského nebo zvířecího těla a diagnostické metody užívané na lidském nebo zvířecím těle</a:t>
            </a:r>
          </a:p>
          <a:p>
            <a:pPr eaLnBrk="1" hangingPunct="1">
              <a:buClr>
                <a:srgbClr val="002060"/>
              </a:buClr>
              <a:buBlip>
                <a:blip r:embed="rId4"/>
              </a:buBlip>
              <a:defRPr/>
            </a:pPr>
            <a:r>
              <a:rPr lang="cs-CZ" sz="2600" kern="0" dirty="0">
                <a:effectLst/>
              </a:rPr>
              <a:t>Odrůdy rostlin a plemena zvířat nebo v zásadě biologické způsoby pěstování rostlin či chovu zvířat – neplatí pro mikrobiologické způsoby a organismy</a:t>
            </a: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cs-CZ" sz="2600" kern="0" dirty="0">
              <a:solidFill>
                <a:srgbClr val="800080"/>
              </a:solidFill>
              <a:effectLst/>
            </a:endParaRPr>
          </a:p>
          <a:p>
            <a:pPr marL="0" indent="0" eaLnBrk="1" hangingPunct="1">
              <a:buClr>
                <a:srgbClr val="0000FF"/>
              </a:buClr>
              <a:buNone/>
              <a:defRPr/>
            </a:pPr>
            <a:endParaRPr lang="cs-CZ" sz="2600" kern="0" dirty="0">
              <a:solidFill>
                <a:srgbClr val="800080"/>
              </a:solidFill>
              <a:effectLst/>
            </a:endParaRPr>
          </a:p>
          <a:p>
            <a:pPr marL="0" indent="0" eaLnBrk="1" hangingPunct="1">
              <a:buClr>
                <a:srgbClr val="0000FF"/>
              </a:buClr>
              <a:buNone/>
              <a:defRPr/>
            </a:pPr>
            <a:endParaRPr lang="cs-CZ" sz="2600" kern="0" dirty="0">
              <a:solidFill>
                <a:srgbClr val="800080"/>
              </a:solidFill>
              <a:effectLst/>
            </a:endParaRPr>
          </a:p>
          <a:p>
            <a:pPr marL="0" indent="0" eaLnBrk="1" hangingPunct="1">
              <a:buClr>
                <a:srgbClr val="0000FF"/>
              </a:buClr>
              <a:buNone/>
              <a:defRPr/>
            </a:pPr>
            <a:endParaRPr lang="cs-CZ" sz="2600" kern="0" dirty="0">
              <a:solidFill>
                <a:srgbClr val="800080"/>
              </a:solidFill>
              <a:effectLst/>
            </a:endParaRPr>
          </a:p>
          <a:p>
            <a:pPr eaLnBrk="1" hangingPunct="1">
              <a:buClr>
                <a:srgbClr val="0000FF"/>
              </a:buClr>
              <a:defRPr/>
            </a:pPr>
            <a:endParaRPr lang="cs-CZ" sz="2600" kern="0" dirty="0">
              <a:solidFill>
                <a:srgbClr val="800080"/>
              </a:solidFill>
              <a:effectLst/>
            </a:endParaRP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None/>
              <a:defRPr/>
            </a:pPr>
            <a:endParaRPr lang="cs-CZ" sz="2600" kern="0" dirty="0">
              <a:solidFill>
                <a:srgbClr val="800080"/>
              </a:solidFill>
              <a:effectLst/>
            </a:endParaRPr>
          </a:p>
          <a:p>
            <a:pPr lvl="1" eaLnBrk="1" hangingPunct="1">
              <a:buClr>
                <a:srgbClr val="800080"/>
              </a:buClr>
              <a:buFont typeface="Wingdings" panose="05000000000000000000" pitchFamily="2" charset="2"/>
              <a:buNone/>
              <a:defRPr/>
            </a:pPr>
            <a:endParaRPr lang="cs-CZ" sz="2600" kern="0" dirty="0">
              <a:solidFill>
                <a:prstClr val="black"/>
              </a:solidFill>
              <a:effectLst/>
            </a:endParaRP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None/>
              <a:defRPr/>
            </a:pPr>
            <a:endParaRPr lang="cs-CZ" sz="2600" kern="0" dirty="0">
              <a:solidFill>
                <a:prstClr val="black"/>
              </a:solidFill>
              <a:effectLst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351584" y="303238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/>
              <a:t>Výluky z </a:t>
            </a:r>
            <a:r>
              <a:rPr lang="cs-CZ" sz="2000" b="1" dirty="0" err="1"/>
              <a:t>patentovatelnosti</a:t>
            </a:r>
            <a:endParaRPr lang="cs-CZ" sz="20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72375" y="487506"/>
            <a:ext cx="4281270" cy="678563"/>
          </a:xfrm>
        </p:spPr>
        <p:txBody>
          <a:bodyPr>
            <a:normAutofit/>
          </a:bodyPr>
          <a:lstStyle/>
          <a:p>
            <a:r>
              <a:rPr lang="cs-CZ" sz="2000"/>
              <a:t>Novost vynálezů</a:t>
            </a: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402360" y="1900416"/>
            <a:ext cx="9387280" cy="420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>
                <a:effectLst/>
              </a:rPr>
              <a:t>Na závadu novosti jsou i </a:t>
            </a:r>
            <a:r>
              <a:rPr lang="cs-CZ" altLang="cs-CZ" sz="2400" b="1">
                <a:effectLst/>
              </a:rPr>
              <a:t>vlastní publikace </a:t>
            </a:r>
            <a:r>
              <a:rPr lang="cs-CZ" altLang="cs-CZ" sz="2400">
                <a:effectLst/>
              </a:rPr>
              <a:t>vynálezců!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altLang="cs-CZ" sz="2400">
              <a:effectLst/>
            </a:endParaRPr>
          </a:p>
          <a:p>
            <a:pPr marL="0" indent="0" algn="ctr" eaLnBrk="1" hangingPunct="1">
              <a:lnSpc>
                <a:spcPct val="110000"/>
              </a:lnSpc>
              <a:buClrTx/>
              <a:buSzPct val="80000"/>
              <a:buNone/>
            </a:pPr>
            <a:r>
              <a:rPr lang="cs-CZ" altLang="cs-CZ" sz="2400">
                <a:effectLst/>
              </a:rPr>
              <a:t>PRVNÍ PATENTUJ – POTOM PUBLIKUJ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altLang="cs-CZ" sz="2400">
              <a:effectLst/>
            </a:endParaRP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altLang="cs-CZ" sz="2400">
              <a:effectLst/>
            </a:endParaRP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>
                <a:effectLst/>
              </a:rPr>
              <a:t>Zveřejněním může být i prodej výrobku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>
                <a:effectLst/>
              </a:rPr>
              <a:t>Zveřejnění </a:t>
            </a:r>
            <a:r>
              <a:rPr lang="cs-CZ" altLang="cs-CZ" sz="2400" b="1" u="sng">
                <a:effectLst/>
              </a:rPr>
              <a:t>není</a:t>
            </a:r>
            <a:r>
              <a:rPr lang="cs-CZ" altLang="cs-CZ" sz="2400">
                <a:effectLst/>
              </a:rPr>
              <a:t> závislé na </a:t>
            </a:r>
            <a:r>
              <a:rPr lang="cs-CZ" altLang="cs-CZ" sz="2400" b="1">
                <a:effectLst/>
              </a:rPr>
              <a:t>jazyce</a:t>
            </a:r>
            <a:r>
              <a:rPr lang="cs-CZ" altLang="cs-CZ" sz="2400">
                <a:effectLst/>
              </a:rPr>
              <a:t> ani způsobu zveřejnění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>
                <a:effectLst/>
              </a:rPr>
              <a:t>možnost „zabělení“ části závěrečné práce</a:t>
            </a: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>
              <a:effectLst/>
            </a:endParaRPr>
          </a:p>
          <a:p>
            <a:pPr lvl="1"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7493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164560" y="506556"/>
            <a:ext cx="6236865" cy="678563"/>
          </a:xfrm>
        </p:spPr>
        <p:txBody>
          <a:bodyPr>
            <a:normAutofit/>
          </a:bodyPr>
          <a:lstStyle/>
          <a:p>
            <a:r>
              <a:rPr lang="cs-CZ" sz="2000" dirty="0"/>
              <a:t>Jak zjistím, že je vynález </a:t>
            </a:r>
            <a:r>
              <a:rPr lang="cs-CZ" sz="2000" dirty="0" err="1"/>
              <a:t>patentovatelný</a:t>
            </a:r>
            <a:r>
              <a:rPr lang="cs-CZ" sz="2000" dirty="0"/>
              <a:t>?</a:t>
            </a: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402360" y="1900416"/>
            <a:ext cx="9387280" cy="323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b="1" dirty="0">
                <a:effectLst/>
              </a:rPr>
              <a:t>Rešerše</a:t>
            </a:r>
            <a:r>
              <a:rPr lang="cs-CZ" altLang="cs-CZ" sz="2600" dirty="0">
                <a:effectLst/>
              </a:rPr>
              <a:t> v patentové i nepatentové literatuře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altLang="cs-CZ" sz="2600" dirty="0">
              <a:effectLst/>
            </a:endParaRP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 err="1">
                <a:effectLst/>
              </a:rPr>
              <a:t>google</a:t>
            </a:r>
            <a:r>
              <a:rPr lang="cs-CZ" altLang="cs-CZ" sz="2600" dirty="0">
                <a:effectLst/>
              </a:rPr>
              <a:t> (</a:t>
            </a:r>
            <a:r>
              <a:rPr lang="cs-CZ" altLang="cs-CZ" sz="2600" dirty="0" err="1">
                <a:effectLst/>
              </a:rPr>
              <a:t>patents</a:t>
            </a:r>
            <a:r>
              <a:rPr lang="cs-CZ" altLang="cs-CZ" sz="2600" dirty="0">
                <a:effectLst/>
              </a:rPr>
              <a:t>, </a:t>
            </a:r>
            <a:r>
              <a:rPr lang="cs-CZ" altLang="cs-CZ" sz="2600" dirty="0" err="1">
                <a:effectLst/>
              </a:rPr>
              <a:t>scholar</a:t>
            </a:r>
            <a:r>
              <a:rPr lang="cs-CZ" altLang="cs-CZ" sz="2600" dirty="0">
                <a:effectLst/>
              </a:rPr>
              <a:t>)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>
                <a:effectLst/>
              </a:rPr>
              <a:t>Databáze na stránkách patentových úřadů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altLang="cs-CZ" sz="2600" dirty="0">
              <a:effectLst/>
            </a:endParaRPr>
          </a:p>
          <a:p>
            <a:pPr marL="342900" lvl="1" indent="0" eaLnBrk="1" hangingPunct="1">
              <a:lnSpc>
                <a:spcPct val="100000"/>
              </a:lnSpc>
              <a:buClrTx/>
              <a:buSzTx/>
              <a:buNone/>
              <a:defRPr/>
            </a:pPr>
            <a:r>
              <a:rPr lang="cs-CZ" sz="2600" kern="1200" dirty="0">
                <a:solidFill>
                  <a:srgbClr val="002060"/>
                </a:solidFill>
                <a:effectLst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www.upv.cz</a:t>
            </a:r>
            <a:r>
              <a:rPr lang="cs-CZ" sz="2600" kern="1200" dirty="0">
                <a:solidFill>
                  <a:srgbClr val="002060"/>
                </a:solidFill>
                <a:effectLst/>
                <a:cs typeface="+mn-cs"/>
              </a:rPr>
              <a:t>, </a:t>
            </a:r>
            <a:r>
              <a:rPr lang="cs-CZ" sz="2600" kern="1200" dirty="0">
                <a:solidFill>
                  <a:srgbClr val="002060"/>
                </a:solidFill>
                <a:effectLst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www.epo.org</a:t>
            </a:r>
            <a:r>
              <a:rPr lang="cs-CZ" sz="2600" kern="1200" dirty="0">
                <a:solidFill>
                  <a:srgbClr val="002060"/>
                </a:solidFill>
                <a:effectLst/>
                <a:cs typeface="+mn-cs"/>
              </a:rPr>
              <a:t>, </a:t>
            </a:r>
            <a:r>
              <a:rPr lang="cs-CZ" sz="2600" kern="1200" dirty="0">
                <a:solidFill>
                  <a:srgbClr val="002060"/>
                </a:solidFill>
                <a:effectLst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www.wipo.int</a:t>
            </a:r>
            <a:r>
              <a:rPr lang="cs-CZ" sz="2600" kern="1200" dirty="0">
                <a:solidFill>
                  <a:srgbClr val="002060"/>
                </a:solidFill>
                <a:effectLst/>
                <a:cs typeface="+mn-cs"/>
              </a:rPr>
              <a:t>, </a:t>
            </a:r>
            <a:r>
              <a:rPr lang="cs-CZ" sz="2600" kern="1200" dirty="0">
                <a:solidFill>
                  <a:srgbClr val="002060"/>
                </a:solidFill>
                <a:effectLst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www.uspto.gov</a:t>
            </a:r>
            <a:r>
              <a:rPr lang="cs-CZ" sz="2600" kern="1200" dirty="0">
                <a:solidFill>
                  <a:srgbClr val="002060"/>
                </a:solidFill>
                <a:effectLst/>
                <a:cs typeface="+mn-cs"/>
              </a:rPr>
              <a:t> </a:t>
            </a:r>
          </a:p>
          <a:p>
            <a:pPr lvl="1"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5423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7555028-3F4B-480D-A013-B165E6095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17" y="68263"/>
            <a:ext cx="8961966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7937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962899" y="487506"/>
            <a:ext cx="3890745" cy="678563"/>
          </a:xfrm>
        </p:spPr>
        <p:txBody>
          <a:bodyPr>
            <a:normAutofit/>
          </a:bodyPr>
          <a:lstStyle/>
          <a:p>
            <a:r>
              <a:rPr lang="cs-CZ" sz="2000"/>
              <a:t>Patentové informace</a:t>
            </a: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611386" y="1703012"/>
            <a:ext cx="8370814" cy="323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>
                <a:effectLst/>
              </a:rPr>
              <a:t>Patenty jsou </a:t>
            </a:r>
            <a:r>
              <a:rPr lang="cs-CZ" altLang="cs-CZ" sz="2600" b="1" dirty="0">
                <a:effectLst/>
              </a:rPr>
              <a:t>cenný zdroj informací 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>
                <a:effectLst/>
              </a:rPr>
              <a:t>více než 100 milionů technických dokumentů 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>
                <a:effectLst/>
              </a:rPr>
              <a:t>ze všech zveřejněných patentů je cca jen 10 % v platnosti,  </a:t>
            </a:r>
            <a:r>
              <a:rPr lang="cs-CZ" altLang="cs-CZ" sz="2600" b="1" dirty="0">
                <a:effectLst/>
              </a:rPr>
              <a:t>90 % je volně využitelné 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>
                <a:effectLst/>
              </a:rPr>
              <a:t>Pro </a:t>
            </a:r>
            <a:r>
              <a:rPr lang="cs-CZ" altLang="cs-CZ" sz="2600" u="sng" dirty="0">
                <a:effectLst/>
              </a:rPr>
              <a:t>akademické účely bez omezení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>
                <a:effectLst/>
              </a:rPr>
              <a:t>cca 10-25 % všech výdajů na výzkum je utraceno za vytvoření již známých řešení (redundantní výzkum)</a:t>
            </a: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  <a:p>
            <a:pPr lvl="1"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6393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962899" y="487506"/>
            <a:ext cx="3890745" cy="678563"/>
          </a:xfrm>
        </p:spPr>
        <p:txBody>
          <a:bodyPr>
            <a:normAutofit/>
          </a:bodyPr>
          <a:lstStyle/>
          <a:p>
            <a:r>
              <a:rPr lang="cs-CZ" sz="2000" dirty="0"/>
              <a:t>Rešeršní databáze</a:t>
            </a: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611386" y="1703012"/>
            <a:ext cx="8370814" cy="323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 err="1">
                <a:effectLst/>
                <a:hlinkClick r:id="rId6"/>
              </a:rPr>
              <a:t>Creative</a:t>
            </a:r>
            <a:r>
              <a:rPr lang="cs-CZ" altLang="cs-CZ" sz="2600" dirty="0">
                <a:effectLst/>
                <a:hlinkClick r:id="rId6"/>
              </a:rPr>
              <a:t> </a:t>
            </a:r>
            <a:r>
              <a:rPr lang="cs-CZ" altLang="cs-CZ" sz="2600" dirty="0" err="1">
                <a:effectLst/>
                <a:hlinkClick r:id="rId6"/>
              </a:rPr>
              <a:t>commons</a:t>
            </a:r>
            <a:r>
              <a:rPr lang="cs-CZ" altLang="cs-CZ" sz="2600" b="1" dirty="0">
                <a:effectLst/>
                <a:hlinkClick r:id="rId6"/>
              </a:rPr>
              <a:t> </a:t>
            </a:r>
            <a:endParaRPr lang="cs-CZ" altLang="cs-CZ" sz="2600" b="1" dirty="0">
              <a:effectLst/>
            </a:endParaRP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>
                <a:effectLst/>
                <a:hlinkClick r:id="rId7"/>
              </a:rPr>
              <a:t>ÚPV</a:t>
            </a:r>
            <a:r>
              <a:rPr lang="cs-CZ" altLang="cs-CZ" sz="2600" dirty="0">
                <a:effectLst/>
              </a:rPr>
              <a:t> – patenty, OZ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>
                <a:effectLst/>
                <a:hlinkClick r:id="rId8"/>
              </a:rPr>
              <a:t>Google </a:t>
            </a:r>
            <a:r>
              <a:rPr lang="cs-CZ" altLang="cs-CZ" sz="2600" dirty="0" err="1">
                <a:effectLst/>
                <a:hlinkClick r:id="rId8"/>
              </a:rPr>
              <a:t>patents</a:t>
            </a:r>
            <a:endParaRPr lang="cs-CZ" altLang="cs-CZ" sz="2600" dirty="0">
              <a:effectLst/>
            </a:endParaRP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>
                <a:effectLst/>
                <a:hlinkClick r:id="rId9"/>
              </a:rPr>
              <a:t>EPO</a:t>
            </a:r>
            <a:r>
              <a:rPr lang="cs-CZ" altLang="cs-CZ" sz="2600" dirty="0">
                <a:effectLst/>
              </a:rPr>
              <a:t> (</a:t>
            </a:r>
            <a:r>
              <a:rPr lang="cs-CZ" altLang="cs-CZ" sz="2600" dirty="0" err="1">
                <a:effectLst/>
              </a:rPr>
              <a:t>espacenet</a:t>
            </a:r>
            <a:r>
              <a:rPr lang="cs-CZ" altLang="cs-CZ" sz="2600" dirty="0">
                <a:effectLst/>
              </a:rPr>
              <a:t>)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>
                <a:effectLst/>
                <a:hlinkClick r:id="rId10"/>
              </a:rPr>
              <a:t>WIPO</a:t>
            </a:r>
            <a:r>
              <a:rPr lang="cs-CZ" altLang="cs-CZ" sz="2600" dirty="0">
                <a:effectLst/>
              </a:rPr>
              <a:t> (</a:t>
            </a:r>
            <a:r>
              <a:rPr lang="cs-CZ" altLang="cs-CZ" sz="2600" dirty="0" err="1">
                <a:effectLst/>
              </a:rPr>
              <a:t>patentscope</a:t>
            </a:r>
            <a:r>
              <a:rPr lang="cs-CZ" altLang="cs-CZ" sz="2600" dirty="0">
                <a:effectLst/>
              </a:rPr>
              <a:t>)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>
                <a:effectLst/>
                <a:hlinkClick r:id="rId11"/>
              </a:rPr>
              <a:t>EUIPO</a:t>
            </a:r>
            <a:r>
              <a:rPr lang="cs-CZ" altLang="cs-CZ" sz="2600" dirty="0">
                <a:effectLst/>
              </a:rPr>
              <a:t> (</a:t>
            </a:r>
            <a:r>
              <a:rPr lang="cs-CZ" altLang="cs-CZ" sz="2600" dirty="0" err="1">
                <a:effectLst/>
              </a:rPr>
              <a:t>eSearch</a:t>
            </a:r>
            <a:r>
              <a:rPr lang="cs-CZ" altLang="cs-CZ" sz="2600" dirty="0">
                <a:effectLst/>
              </a:rPr>
              <a:t>)</a:t>
            </a: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  <a:p>
            <a:pPr lvl="1"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977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interiér, stůl, vsedě, elektronika&#10;&#10;Popis byl vytvořen automaticky">
            <a:extLst>
              <a:ext uri="{FF2B5EF4-FFF2-40B4-BE49-F238E27FC236}">
                <a16:creationId xmlns:a16="http://schemas.microsoft.com/office/drawing/2014/main" id="{BA56267C-0A30-48D6-B29A-EC2D64F60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18" y="1692067"/>
            <a:ext cx="6227182" cy="4037220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79AC22A7-5862-45DD-8FEE-E9DB660E8C0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7425184" y="2640337"/>
            <a:ext cx="4101289" cy="285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lnSpc>
                <a:spcPct val="110000"/>
              </a:lnSpc>
              <a:buClr>
                <a:srgbClr val="002060"/>
              </a:buClr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altLang="cs-CZ" sz="2400" dirty="0">
              <a:effectLst/>
            </a:endParaRP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Kolik patentů?</a:t>
            </a:r>
          </a:p>
          <a:p>
            <a:pPr eaLnBrk="1" hangingPunct="1">
              <a:lnSpc>
                <a:spcPct val="110000"/>
              </a:lnSpc>
              <a:buClr>
                <a:srgbClr val="002060"/>
              </a:buClr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altLang="cs-CZ" sz="2400" dirty="0">
              <a:effectLst/>
            </a:endParaRP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Kolik ochranných známek?</a:t>
            </a:r>
          </a:p>
          <a:p>
            <a:pPr eaLnBrk="1" hangingPunct="1">
              <a:buClr>
                <a:srgbClr val="002060"/>
              </a:buClr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lvl="1"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0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800" dirty="0">
              <a:effectLst/>
            </a:endParaRPr>
          </a:p>
        </p:txBody>
      </p:sp>
      <p:sp>
        <p:nvSpPr>
          <p:cNvPr id="4" name="Nadpis 4">
            <a:extLst>
              <a:ext uri="{FF2B5EF4-FFF2-40B4-BE49-F238E27FC236}">
                <a16:creationId xmlns:a16="http://schemas.microsoft.com/office/drawing/2014/main" id="{B046A84A-9BC6-4806-9FF4-BBF879440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751" y="487506"/>
            <a:ext cx="4806893" cy="678563"/>
          </a:xfrm>
        </p:spPr>
        <p:txBody>
          <a:bodyPr>
            <a:normAutofit/>
          </a:bodyPr>
          <a:lstStyle/>
          <a:p>
            <a:r>
              <a:rPr lang="cs-CZ" dirty="0"/>
              <a:t>- odbočka -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2763887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67675" y="487506"/>
            <a:ext cx="3785970" cy="678563"/>
          </a:xfrm>
        </p:spPr>
        <p:txBody>
          <a:bodyPr>
            <a:normAutofit/>
          </a:bodyPr>
          <a:lstStyle/>
          <a:p>
            <a:r>
              <a:rPr lang="cs-CZ" sz="2000"/>
              <a:t>Původce vs. majitel</a:t>
            </a: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225929" y="1676644"/>
            <a:ext cx="9571838" cy="52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>
                <a:effectLst/>
              </a:rPr>
              <a:t>Právo na patent má </a:t>
            </a:r>
            <a:r>
              <a:rPr lang="cs-CZ" altLang="cs-CZ" sz="2600" b="1" dirty="0">
                <a:effectLst/>
              </a:rPr>
              <a:t>PŮVODCE</a:t>
            </a:r>
            <a:r>
              <a:rPr lang="cs-CZ" altLang="cs-CZ" sz="2600" dirty="0">
                <a:effectLst/>
              </a:rPr>
              <a:t> vynálezu nebo jeho právní nástupce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1600" dirty="0">
                <a:effectLst/>
              </a:rPr>
              <a:t>SPOLUPŮVODCI mají právo na patent v rozsahu, v jakém se podíleli na vytvoření vynálezu 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>
                <a:effectLst/>
              </a:rPr>
              <a:t>Vytvořil-li původce vynález ke splnění úkolu z pracovního poměru, přechází právo na patent na </a:t>
            </a:r>
            <a:r>
              <a:rPr lang="cs-CZ" altLang="cs-CZ" sz="2600" b="1" dirty="0">
                <a:effectLst/>
              </a:rPr>
              <a:t>ZAMĚSTNAVATELE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>
                <a:effectLst/>
              </a:rPr>
              <a:t>původce je povinen zaměstnavatele neprodleně písemně vyrozumět o vytvoření vynálezu a předat mu podklady potřebné k posouzení vynálezu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1600" dirty="0">
                <a:effectLst/>
              </a:rPr>
              <a:t>Je-li více než jeden přihlašovatel / majitel patentu, vždy je třeba si dohodnout pravidla (=smlouva)</a:t>
            </a:r>
          </a:p>
          <a:p>
            <a:pPr marL="0" indent="0" eaLnBrk="1" hangingPunct="1">
              <a:buNone/>
              <a:defRPr/>
            </a:pPr>
            <a:endParaRPr lang="cs-CZ" sz="1800" dirty="0">
              <a:effectLst/>
            </a:endParaRPr>
          </a:p>
          <a:p>
            <a:pPr marL="457200" lvl="1" indent="0" eaLnBrk="1" hangingPunct="1">
              <a:buNone/>
              <a:defRPr/>
            </a:pPr>
            <a:endParaRPr lang="cs-CZ" sz="26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7914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981949" y="487506"/>
            <a:ext cx="3871695" cy="678563"/>
          </a:xfrm>
        </p:spPr>
        <p:txBody>
          <a:bodyPr>
            <a:normAutofit/>
          </a:bodyPr>
          <a:lstStyle/>
          <a:p>
            <a:r>
              <a:rPr lang="cs-CZ" sz="2000"/>
              <a:t>Student jako vynálezce</a:t>
            </a: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989901" y="1564856"/>
            <a:ext cx="9664117" cy="323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>
                <a:effectLst/>
              </a:rPr>
              <a:t>je-li původcem vynálezu student, patří právo na takový vynález studentovi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>
                <a:effectLst/>
              </a:rPr>
              <a:t>je-li student spolupůvodcem, má právo na patent v rozsahu, v jakém se na vytvoření vynálezu podílel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b="1">
                <a:effectLst/>
              </a:rPr>
              <a:t>Nejde o zaměstnanecký vynález!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>
                <a:effectLst/>
              </a:rPr>
              <a:t>Smlouva o spoluvlastnictví mezi studentem a institucí</a:t>
            </a:r>
          </a:p>
          <a:p>
            <a:pPr marL="0" indent="0" eaLnBrk="1" hangingPunct="1">
              <a:lnSpc>
                <a:spcPct val="110000"/>
              </a:lnSpc>
              <a:buClrTx/>
              <a:buSzPct val="80000"/>
              <a:buNone/>
            </a:pPr>
            <a:r>
              <a:rPr lang="cs-CZ" altLang="cs-CZ" sz="2600">
                <a:effectLst/>
              </a:rPr>
              <a:t>(Možnost uzavření pracovně právního poměru nebo převod práv)</a:t>
            </a:r>
          </a:p>
          <a:p>
            <a:pPr marL="0" indent="0" eaLnBrk="1" hangingPunct="1">
              <a:buNone/>
              <a:defRPr/>
            </a:pPr>
            <a:endParaRPr lang="cs-CZ" sz="2600">
              <a:effectLst/>
            </a:endParaRPr>
          </a:p>
          <a:p>
            <a:pPr marL="457200" lvl="1" indent="0" eaLnBrk="1" hangingPunct="1">
              <a:buNone/>
              <a:defRPr/>
            </a:pPr>
            <a:endParaRPr lang="cs-CZ" sz="260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4945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6831" y="1101875"/>
            <a:ext cx="9558338" cy="1470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000">
                <a:solidFill>
                  <a:srgbClr val="0070C0"/>
                </a:solidFill>
              </a:rPr>
              <a:t>Díky a ptejte se      od toho tady jsme!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 b="1"/>
              <a:t>Markéta Vlasáková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/>
          </a:p>
          <a:p>
            <a:pPr>
              <a:lnSpc>
                <a:spcPct val="80000"/>
              </a:lnSpc>
              <a:defRPr/>
            </a:pPr>
            <a:r>
              <a:rPr lang="cs-CZ" sz="2400"/>
              <a:t>CTT MU</a:t>
            </a:r>
          </a:p>
          <a:p>
            <a:pPr>
              <a:lnSpc>
                <a:spcPct val="80000"/>
              </a:lnSpc>
              <a:defRPr/>
            </a:pPr>
            <a:r>
              <a:rPr lang="cs-CZ" sz="2400"/>
              <a:t>www.ctt.muni.cz</a:t>
            </a:r>
          </a:p>
          <a:p>
            <a:pPr>
              <a:lnSpc>
                <a:spcPct val="80000"/>
              </a:lnSpc>
              <a:defRPr/>
            </a:pPr>
            <a:r>
              <a:rPr lang="cs-CZ" sz="2400"/>
              <a:t>vlasakova@ctt.muni.cz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8FA4D354-4B8A-4BB7-9F62-7FDAAE0370DD}"/>
              </a:ext>
            </a:extLst>
          </p:cNvPr>
          <p:cNvCxnSpPr/>
          <p:nvPr/>
        </p:nvCxnSpPr>
        <p:spPr bwMode="auto">
          <a:xfrm>
            <a:off x="5553076" y="2286000"/>
            <a:ext cx="376237" cy="0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727971" y="487506"/>
            <a:ext cx="5125673" cy="678563"/>
          </a:xfrm>
        </p:spPr>
        <p:txBody>
          <a:bodyPr>
            <a:normAutofit/>
          </a:bodyPr>
          <a:lstStyle/>
          <a:p>
            <a:r>
              <a:rPr lang="cs-CZ" dirty="0"/>
              <a:t>duševní vlastnictví</a:t>
            </a:r>
            <a:endParaRPr lang="cs-CZ" sz="2700" dirty="0"/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981200" y="2035697"/>
            <a:ext cx="8229600" cy="363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je výsledkem tvořivosti lidské mysli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míra odlišení a to, jak je tato míra společností ceněna, dělá i z výtvorů mysli </a:t>
            </a:r>
            <a:r>
              <a:rPr lang="cs-CZ" altLang="cs-CZ" sz="2400" b="1" dirty="0">
                <a:effectLst/>
              </a:rPr>
              <a:t>různě ceněné produkty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práva k těmto produktům mohou být mnohdy předmětem zajímavých obchodních transakcí (a také předmětem zájmu ze strany neoprávněných osob)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je výsledkem duševní tvůrčí práce - jde o vlastnictví </a:t>
            </a:r>
            <a:r>
              <a:rPr lang="cs-CZ" altLang="cs-CZ" sz="2400" b="1" dirty="0">
                <a:effectLst/>
              </a:rPr>
              <a:t>nehmotné </a:t>
            </a:r>
          </a:p>
          <a:p>
            <a:pPr eaLnBrk="1" hangingPunct="1">
              <a:buClr>
                <a:srgbClr val="002060"/>
              </a:buClr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lvl="1"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9290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jídlo, svačina&#10;&#10;Popis byl vytvořen automaticky">
            <a:extLst>
              <a:ext uri="{FF2B5EF4-FFF2-40B4-BE49-F238E27FC236}">
                <a16:creationId xmlns:a16="http://schemas.microsoft.com/office/drawing/2014/main" id="{39900FE4-D46D-4C59-8D57-DFF4723711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9770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046751" y="468456"/>
            <a:ext cx="4806893" cy="678563"/>
          </a:xfrm>
        </p:spPr>
        <p:txBody>
          <a:bodyPr>
            <a:normAutofit/>
          </a:bodyPr>
          <a:lstStyle/>
          <a:p>
            <a:r>
              <a:rPr lang="cs-CZ" dirty="0"/>
              <a:t>Jak se nás to týká?</a:t>
            </a:r>
            <a:endParaRPr lang="cs-CZ" sz="2700" dirty="0"/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981200" y="1997947"/>
            <a:ext cx="8229600" cy="363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lnSpc>
                <a:spcPct val="110000"/>
              </a:lnSpc>
              <a:buClrTx/>
              <a:buSzPct val="80000"/>
              <a:buNone/>
            </a:pPr>
            <a:r>
              <a:rPr lang="cs-CZ" altLang="cs-CZ" sz="2400" u="sng" dirty="0">
                <a:effectLst/>
              </a:rPr>
              <a:t>DV z pohledu vědce</a:t>
            </a:r>
            <a:r>
              <a:rPr lang="cs-CZ" altLang="cs-CZ" sz="2400" dirty="0">
                <a:effectLst/>
              </a:rPr>
              <a:t>: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VÝSLEDKY VLASTNÍHO VÝZKUMU - často  je podceňován jejich ekonomický potenciál 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Publikace, know-how, patenty, užitné vzory</a:t>
            </a:r>
          </a:p>
          <a:p>
            <a:pPr marL="0" indent="0" eaLnBrk="1" hangingPunct="1">
              <a:lnSpc>
                <a:spcPct val="110000"/>
              </a:lnSpc>
              <a:buClrTx/>
              <a:buSzPct val="80000"/>
              <a:buNone/>
            </a:pPr>
            <a:r>
              <a:rPr lang="cs-CZ" altLang="cs-CZ" sz="2400" u="sng" dirty="0">
                <a:effectLst/>
              </a:rPr>
              <a:t>DV z pohledu manažera</a:t>
            </a:r>
            <a:r>
              <a:rPr lang="cs-CZ" altLang="cs-CZ" sz="2400" dirty="0">
                <a:effectLst/>
              </a:rPr>
              <a:t>: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NEHMOTNÉ STATKY, jejichž využívání dává výrobku přidanou hodnotu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400" dirty="0">
                <a:effectLst/>
              </a:rPr>
              <a:t>Ochranná známka, know-how, patenty, UV</a:t>
            </a:r>
          </a:p>
          <a:p>
            <a:pPr eaLnBrk="1" hangingPunct="1">
              <a:buClr>
                <a:srgbClr val="002060"/>
              </a:buClr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lvl="1"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718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046751" y="487506"/>
            <a:ext cx="4806893" cy="678563"/>
          </a:xfrm>
        </p:spPr>
        <p:txBody>
          <a:bodyPr>
            <a:normAutofit/>
          </a:bodyPr>
          <a:lstStyle/>
          <a:p>
            <a:r>
              <a:rPr lang="cs-CZ" dirty="0"/>
              <a:t>morální nárok</a:t>
            </a:r>
            <a:endParaRPr lang="cs-CZ" sz="2700" dirty="0"/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981200" y="1812210"/>
            <a:ext cx="8229600" cy="363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>
                <a:effectLst/>
              </a:rPr>
              <a:t>Když vymyslíte něco fakt skvělého, vždy se najde někdo, kdo si to bude chtít přivlastnit – a Vás z toho vynechat.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altLang="cs-CZ" sz="2600" dirty="0">
              <a:effectLst/>
            </a:endParaRP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>
                <a:effectLst/>
              </a:rPr>
              <a:t>Pokud nebudete schopní si vykompenzovat léta dřiny a odříkání, které jste museli vývoji svého nápadu obětovat, ale někdo jiný ho vytěží místo Vás – tak příště už se ničím tak skvělým nebudete vůbec namáhat.</a:t>
            </a:r>
          </a:p>
          <a:p>
            <a:pPr eaLnBrk="1" hangingPunct="1">
              <a:buClr>
                <a:srgbClr val="002060"/>
              </a:buClr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  <a:p>
            <a:pPr lvl="1"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385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919536" y="1522838"/>
            <a:ext cx="3384376" cy="377728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Clr>
                <a:srgbClr val="002060"/>
              </a:buClr>
              <a:buSzPct val="8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altLang="cs-CZ" sz="2400" dirty="0"/>
              <a:t>1873</a:t>
            </a:r>
          </a:p>
          <a:p>
            <a:pPr>
              <a:lnSpc>
                <a:spcPct val="110000"/>
              </a:lnSpc>
              <a:buClr>
                <a:srgbClr val="002060"/>
              </a:buClr>
              <a:buSzPct val="80000"/>
            </a:pPr>
            <a:r>
              <a:rPr lang="cs-CZ" altLang="cs-CZ" sz="2400" dirty="0" err="1"/>
              <a:t>Weltausstellung</a:t>
            </a:r>
            <a:r>
              <a:rPr lang="cs-CZ" altLang="cs-CZ" sz="2400" dirty="0"/>
              <a:t>, Vídeň</a:t>
            </a:r>
          </a:p>
          <a:p>
            <a:pPr>
              <a:lnSpc>
                <a:spcPct val="110000"/>
              </a:lnSpc>
              <a:buClr>
                <a:srgbClr val="002060"/>
              </a:buClr>
              <a:buSzPct val="80000"/>
              <a:buFont typeface="Arial" panose="020B0604020202020204" pitchFamily="34" charset="0"/>
              <a:buChar char="•"/>
            </a:pPr>
            <a:endParaRPr lang="cs-CZ" altLang="cs-CZ" sz="2400" dirty="0"/>
          </a:p>
          <a:p>
            <a:pPr marL="342900" indent="-342900">
              <a:lnSpc>
                <a:spcPct val="110000"/>
              </a:lnSpc>
              <a:buClr>
                <a:srgbClr val="002060"/>
              </a:buClr>
              <a:buSzPct val="8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altLang="cs-CZ" sz="2400" b="1" dirty="0"/>
              <a:t>1883 </a:t>
            </a:r>
          </a:p>
          <a:p>
            <a:pPr>
              <a:lnSpc>
                <a:spcPct val="110000"/>
              </a:lnSpc>
              <a:buClr>
                <a:srgbClr val="002060"/>
              </a:buClr>
              <a:buSzPct val="80000"/>
            </a:pPr>
            <a:r>
              <a:rPr lang="cs-CZ" altLang="cs-CZ" sz="2400" dirty="0"/>
              <a:t>Pařížská unijní úmluva na ochranu průmyslového vlastnictví</a:t>
            </a:r>
            <a:endParaRPr lang="cs-CZ" sz="2400" dirty="0"/>
          </a:p>
        </p:txBody>
      </p:sp>
      <p:sp>
        <p:nvSpPr>
          <p:cNvPr id="8" name="Zástupný symbol pro text 5"/>
          <p:cNvSpPr txBox="1">
            <a:spLocks/>
          </p:cNvSpPr>
          <p:nvPr/>
        </p:nvSpPr>
        <p:spPr>
          <a:xfrm>
            <a:off x="1828800" y="620690"/>
            <a:ext cx="5620624" cy="648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buClr>
                <a:srgbClr val="002060"/>
              </a:buClr>
              <a:buSzPct val="8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cs-CZ" altLang="cs-CZ" sz="2400" kern="0" dirty="0"/>
              <a:t>1851 </a:t>
            </a:r>
            <a:r>
              <a:rPr lang="en-US" altLang="cs-CZ" sz="2400" b="1" kern="0" dirty="0"/>
              <a:t>The Great Exhibition</a:t>
            </a:r>
            <a:r>
              <a:rPr lang="cs-CZ" altLang="cs-CZ" sz="2400" kern="0" dirty="0"/>
              <a:t>, Londýn</a:t>
            </a:r>
            <a:endParaRPr lang="cs-CZ" altLang="cs-CZ" sz="2400" b="1" kern="0" dirty="0"/>
          </a:p>
        </p:txBody>
      </p:sp>
      <p:sp>
        <p:nvSpPr>
          <p:cNvPr id="9" name="Zástupný symbol pro text 5"/>
          <p:cNvSpPr txBox="1">
            <a:spLocks/>
          </p:cNvSpPr>
          <p:nvPr/>
        </p:nvSpPr>
        <p:spPr>
          <a:xfrm>
            <a:off x="6312024" y="5398055"/>
            <a:ext cx="3888432" cy="1104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002060"/>
              </a:buClr>
              <a:buSzPct val="80000"/>
            </a:pPr>
            <a:r>
              <a:rPr lang="cs-CZ" altLang="cs-CZ" sz="2400" kern="0" dirty="0"/>
              <a:t>PUÚ je stále v platnosti. Československo k ní přistoupilo 5. 10. 1919.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3" y="4859130"/>
            <a:ext cx="3810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872" y="1188065"/>
            <a:ext cx="5206144" cy="400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336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046751" y="487506"/>
            <a:ext cx="4806893" cy="678563"/>
          </a:xfrm>
        </p:spPr>
        <p:txBody>
          <a:bodyPr>
            <a:normAutofit/>
          </a:bodyPr>
          <a:lstStyle/>
          <a:p>
            <a:r>
              <a:rPr lang="cs-CZ" sz="2000" dirty="0"/>
              <a:t>- odbočka -</a:t>
            </a: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1981200" y="1997947"/>
            <a:ext cx="8588928" cy="363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>
                <a:effectLst/>
              </a:rPr>
              <a:t>Jaké byly patenty v 19. stol, v době </a:t>
            </a:r>
            <a:r>
              <a:rPr lang="cs-CZ" altLang="cs-CZ" sz="2600" dirty="0" err="1">
                <a:effectLst/>
              </a:rPr>
              <a:t>prům</a:t>
            </a:r>
            <a:r>
              <a:rPr lang="cs-CZ" altLang="cs-CZ" sz="2600" dirty="0">
                <a:effectLst/>
              </a:rPr>
              <a:t>. revoluce a dnes? – klonování, </a:t>
            </a:r>
            <a:r>
              <a:rPr lang="cs-CZ" altLang="cs-CZ" sz="2600" dirty="0" err="1">
                <a:effectLst/>
              </a:rPr>
              <a:t>sekvenování</a:t>
            </a:r>
            <a:r>
              <a:rPr lang="cs-CZ" altLang="cs-CZ" sz="2600" dirty="0">
                <a:effectLst/>
              </a:rPr>
              <a:t>, programování…</a:t>
            </a:r>
          </a:p>
          <a:p>
            <a:pPr marL="0" indent="0" eaLnBrk="1" hangingPunct="1">
              <a:lnSpc>
                <a:spcPct val="110000"/>
              </a:lnSpc>
              <a:buClrTx/>
              <a:buSzPct val="80000"/>
              <a:buNone/>
            </a:pPr>
            <a:endParaRPr lang="cs-CZ" altLang="cs-CZ" sz="2600" dirty="0">
              <a:effectLst/>
            </a:endParaRP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cs-CZ" altLang="cs-CZ" sz="2600" dirty="0">
                <a:effectLst/>
              </a:rPr>
              <a:t>kdo byl autor v 19. stol, kdo je dnes? Kdo z vás je autor?</a:t>
            </a:r>
          </a:p>
          <a:p>
            <a:pPr eaLnBrk="1" hangingPunct="1">
              <a:lnSpc>
                <a:spcPct val="110000"/>
              </a:lnSpc>
              <a:buClrTx/>
              <a:buSzPct val="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cs-CZ" altLang="cs-CZ" sz="26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  <a:p>
            <a:pPr lvl="1"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  <a:p>
            <a:pPr eaLnBrk="1" hangingPunct="1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pPr>
            <a:endParaRPr lang="cs-CZ" sz="2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70629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zentace_MU_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8C78"/>
      </a:accent1>
      <a:accent2>
        <a:srgbClr val="FF7300"/>
      </a:accent2>
      <a:accent3>
        <a:srgbClr val="9100DC"/>
      </a:accent3>
      <a:accent4>
        <a:srgbClr val="5AC8AF"/>
      </a:accent4>
      <a:accent5>
        <a:srgbClr val="F01928"/>
      </a:accent5>
      <a:accent6>
        <a:srgbClr val="00AF3F"/>
      </a:accent6>
      <a:hlink>
        <a:srgbClr val="4BC8FF"/>
      </a:hlink>
      <a:folHlink>
        <a:srgbClr val="B9006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MUNI.pptx" id="{DC9E31B8-40F9-4507-8A5E-F584B5D50A9F}" vid="{D2106080-813D-4A23-BF51-F23FAE90D7AD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1172</Words>
  <Application>Microsoft Office PowerPoint</Application>
  <PresentationFormat>Širokoúhlá obrazovka</PresentationFormat>
  <Paragraphs>241</Paragraphs>
  <Slides>32</Slides>
  <Notes>23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Tahoma</vt:lpstr>
      <vt:lpstr>Wingdings</vt:lpstr>
      <vt:lpstr>Motiv Office</vt:lpstr>
      <vt:lpstr>Prezentace_MU_CZ</vt:lpstr>
      <vt:lpstr>Acrobat Document</vt:lpstr>
      <vt:lpstr>PRŮMYSLOVĚ-PRÁVNÍ OCHRANA  DUŠEVNÍHO VLASTNICTVÍ</vt:lpstr>
      <vt:lpstr>dnešní cíle</vt:lpstr>
      <vt:lpstr>- odbočka -</vt:lpstr>
      <vt:lpstr>duševní vlastnictví</vt:lpstr>
      <vt:lpstr>Prezentace aplikace PowerPoint</vt:lpstr>
      <vt:lpstr>Jak se nás to týká?</vt:lpstr>
      <vt:lpstr>morální nárok</vt:lpstr>
      <vt:lpstr>Prezentace aplikace PowerPoint</vt:lpstr>
      <vt:lpstr>- odbočka -</vt:lpstr>
      <vt:lpstr>Prezentace aplikace PowerPoint</vt:lpstr>
      <vt:lpstr>Prezentace aplikace PowerPoint</vt:lpstr>
      <vt:lpstr>Ochranná známka</vt:lpstr>
      <vt:lpstr>OZ</vt:lpstr>
      <vt:lpstr>Prezentace aplikace PowerPoint</vt:lpstr>
      <vt:lpstr>Platnost OZ</vt:lpstr>
      <vt:lpstr>Průmyslový vzor</vt:lpstr>
      <vt:lpstr>„nové“ DV</vt:lpstr>
      <vt:lpstr>Patent / užitný vzor</vt:lpstr>
      <vt:lpstr>Prezentace aplikace PowerPoint</vt:lpstr>
      <vt:lpstr>Právo majitele patentu</vt:lpstr>
      <vt:lpstr>Vynález je patentovatelný, když…</vt:lpstr>
      <vt:lpstr>objev vs vynález</vt:lpstr>
      <vt:lpstr>Prezentace aplikace PowerPoint</vt:lpstr>
      <vt:lpstr>Prezentace aplikace PowerPoint</vt:lpstr>
      <vt:lpstr>Novost vynálezů</vt:lpstr>
      <vt:lpstr>Jak zjistím, že je vynález patentovatelný?</vt:lpstr>
      <vt:lpstr>Prezentace aplikace PowerPoint</vt:lpstr>
      <vt:lpstr>Patentové informace</vt:lpstr>
      <vt:lpstr>Rešeršní databáze</vt:lpstr>
      <vt:lpstr>Původce vs. majitel</vt:lpstr>
      <vt:lpstr>Student jako vynálezce</vt:lpstr>
      <vt:lpstr>Díky a ptejte se      od toho tady jsme!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PRŮMYSLOVĚ-PRÁVNÍ OCHRANA  DUŠEVNÍHO VLASTNICTVÍ</dc:title>
  <dc:creator>Markéta Vlasáková</dc:creator>
  <cp:lastModifiedBy>Markéta Vlasáková</cp:lastModifiedBy>
  <cp:revision>2</cp:revision>
  <dcterms:created xsi:type="dcterms:W3CDTF">2021-03-24T18:49:41Z</dcterms:created>
  <dcterms:modified xsi:type="dcterms:W3CDTF">2021-10-26T05:30:10Z</dcterms:modified>
</cp:coreProperties>
</file>