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30"/>
  </p:notesMasterIdLst>
  <p:sldIdLst>
    <p:sldId id="256" r:id="rId2"/>
    <p:sldId id="258" r:id="rId3"/>
    <p:sldId id="259" r:id="rId4"/>
    <p:sldId id="268" r:id="rId5"/>
    <p:sldId id="288" r:id="rId6"/>
    <p:sldId id="265" r:id="rId7"/>
    <p:sldId id="295" r:id="rId8"/>
    <p:sldId id="284" r:id="rId9"/>
    <p:sldId id="281" r:id="rId10"/>
    <p:sldId id="289" r:id="rId11"/>
    <p:sldId id="280" r:id="rId12"/>
    <p:sldId id="283" r:id="rId13"/>
    <p:sldId id="266" r:id="rId14"/>
    <p:sldId id="290" r:id="rId15"/>
    <p:sldId id="287" r:id="rId16"/>
    <p:sldId id="269" r:id="rId17"/>
    <p:sldId id="285" r:id="rId18"/>
    <p:sldId id="296" r:id="rId19"/>
    <p:sldId id="257" r:id="rId20"/>
    <p:sldId id="294" r:id="rId21"/>
    <p:sldId id="272" r:id="rId22"/>
    <p:sldId id="273" r:id="rId23"/>
    <p:sldId id="293" r:id="rId24"/>
    <p:sldId id="271" r:id="rId25"/>
    <p:sldId id="291" r:id="rId26"/>
    <p:sldId id="292" r:id="rId27"/>
    <p:sldId id="276" r:id="rId28"/>
    <p:sldId id="277"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0A7D36-0206-451D-957A-120440977F4C}" v="358" dt="2022-10-26T17:07:56.770"/>
    <p1510:client id="{F1F2315A-8C9E-40FF-A60F-933A74827CF7}" v="245" dt="2022-10-26T16:53:31.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ýna Bajgarová" userId="374f2f2b-aabc-49f7-93b5-f44f233957f6" providerId="ADAL" clId="{3C0A7D36-0206-451D-957A-120440977F4C}"/>
    <pc:docChg chg="undo custSel addSld delSld modSld sldOrd">
      <pc:chgData name="Kristýna Bajgarová" userId="374f2f2b-aabc-49f7-93b5-f44f233957f6" providerId="ADAL" clId="{3C0A7D36-0206-451D-957A-120440977F4C}" dt="2022-10-26T17:10:59.223" v="4363" actId="404"/>
      <pc:docMkLst>
        <pc:docMk/>
      </pc:docMkLst>
      <pc:sldChg chg="addSp modSp mod">
        <pc:chgData name="Kristýna Bajgarová" userId="374f2f2b-aabc-49f7-93b5-f44f233957f6" providerId="ADAL" clId="{3C0A7D36-0206-451D-957A-120440977F4C}" dt="2022-10-26T12:48:51.931" v="2156" actId="20577"/>
        <pc:sldMkLst>
          <pc:docMk/>
          <pc:sldMk cId="2422794612" sldId="265"/>
        </pc:sldMkLst>
        <pc:spChg chg="add mod">
          <ac:chgData name="Kristýna Bajgarová" userId="374f2f2b-aabc-49f7-93b5-f44f233957f6" providerId="ADAL" clId="{3C0A7D36-0206-451D-957A-120440977F4C}" dt="2022-10-26T12:46:57.639" v="2105" actId="1076"/>
          <ac:spMkLst>
            <pc:docMk/>
            <pc:sldMk cId="2422794612" sldId="265"/>
            <ac:spMk id="3" creationId="{BBEB431B-4262-4FA5-7ADC-FFFF4F000333}"/>
          </ac:spMkLst>
        </pc:spChg>
        <pc:spChg chg="mod">
          <ac:chgData name="Kristýna Bajgarová" userId="374f2f2b-aabc-49f7-93b5-f44f233957f6" providerId="ADAL" clId="{3C0A7D36-0206-451D-957A-120440977F4C}" dt="2022-10-26T12:46:11.071" v="2091" actId="1076"/>
          <ac:spMkLst>
            <pc:docMk/>
            <pc:sldMk cId="2422794612" sldId="265"/>
            <ac:spMk id="5" creationId="{17B76819-09C7-48BF-BC85-DD6A43E42FBA}"/>
          </ac:spMkLst>
        </pc:spChg>
        <pc:spChg chg="mod">
          <ac:chgData name="Kristýna Bajgarová" userId="374f2f2b-aabc-49f7-93b5-f44f233957f6" providerId="ADAL" clId="{3C0A7D36-0206-451D-957A-120440977F4C}" dt="2022-10-26T12:46:07.935" v="2090" actId="1076"/>
          <ac:spMkLst>
            <pc:docMk/>
            <pc:sldMk cId="2422794612" sldId="265"/>
            <ac:spMk id="9" creationId="{9D751826-D5ED-4AA1-8CA8-165B3DDD7128}"/>
          </ac:spMkLst>
        </pc:spChg>
        <pc:graphicFrameChg chg="mod">
          <ac:chgData name="Kristýna Bajgarová" userId="374f2f2b-aabc-49f7-93b5-f44f233957f6" providerId="ADAL" clId="{3C0A7D36-0206-451D-957A-120440977F4C}" dt="2022-10-26T12:48:51.931" v="2156" actId="20577"/>
          <ac:graphicFrameMkLst>
            <pc:docMk/>
            <pc:sldMk cId="2422794612" sldId="265"/>
            <ac:graphicFrameMk id="11" creationId="{D566D0C3-E2DB-A9CC-5CF8-8BEC04F0DFC7}"/>
          </ac:graphicFrameMkLst>
        </pc:graphicFrameChg>
        <pc:picChg chg="add mod">
          <ac:chgData name="Kristýna Bajgarová" userId="374f2f2b-aabc-49f7-93b5-f44f233957f6" providerId="ADAL" clId="{3C0A7D36-0206-451D-957A-120440977F4C}" dt="2022-10-26T12:46:53.799" v="2104" actId="1076"/>
          <ac:picMkLst>
            <pc:docMk/>
            <pc:sldMk cId="2422794612" sldId="265"/>
            <ac:picMk id="6" creationId="{4DCFBE8A-F6A6-4396-3578-9E493EC77127}"/>
          </ac:picMkLst>
        </pc:picChg>
        <pc:cxnChg chg="add mod">
          <ac:chgData name="Kristýna Bajgarová" userId="374f2f2b-aabc-49f7-93b5-f44f233957f6" providerId="ADAL" clId="{3C0A7D36-0206-451D-957A-120440977F4C}" dt="2022-10-26T12:47:31.079" v="2112" actId="208"/>
          <ac:cxnSpMkLst>
            <pc:docMk/>
            <pc:sldMk cId="2422794612" sldId="265"/>
            <ac:cxnSpMk id="8" creationId="{A219E07E-E2F0-49A8-0274-D6ED25CF1E5A}"/>
          </ac:cxnSpMkLst>
        </pc:cxnChg>
      </pc:sldChg>
      <pc:sldChg chg="modSp mod">
        <pc:chgData name="Kristýna Bajgarová" userId="374f2f2b-aabc-49f7-93b5-f44f233957f6" providerId="ADAL" clId="{3C0A7D36-0206-451D-957A-120440977F4C}" dt="2022-10-26T12:43:31.207" v="2068" actId="14100"/>
        <pc:sldMkLst>
          <pc:docMk/>
          <pc:sldMk cId="2563875985" sldId="268"/>
        </pc:sldMkLst>
        <pc:spChg chg="mod">
          <ac:chgData name="Kristýna Bajgarová" userId="374f2f2b-aabc-49f7-93b5-f44f233957f6" providerId="ADAL" clId="{3C0A7D36-0206-451D-957A-120440977F4C}" dt="2022-10-26T12:43:31.207" v="2068" actId="14100"/>
          <ac:spMkLst>
            <pc:docMk/>
            <pc:sldMk cId="2563875985" sldId="268"/>
            <ac:spMk id="5" creationId="{C680348C-D617-4770-B82C-A5DD213F8776}"/>
          </ac:spMkLst>
        </pc:spChg>
      </pc:sldChg>
      <pc:sldChg chg="modSp mod ord">
        <pc:chgData name="Kristýna Bajgarová" userId="374f2f2b-aabc-49f7-93b5-f44f233957f6" providerId="ADAL" clId="{3C0A7D36-0206-451D-957A-120440977F4C}" dt="2022-10-26T13:14:12.469" v="3725"/>
        <pc:sldMkLst>
          <pc:docMk/>
          <pc:sldMk cId="3578059574" sldId="269"/>
        </pc:sldMkLst>
        <pc:spChg chg="mod">
          <ac:chgData name="Kristýna Bajgarová" userId="374f2f2b-aabc-49f7-93b5-f44f233957f6" providerId="ADAL" clId="{3C0A7D36-0206-451D-957A-120440977F4C}" dt="2022-10-26T11:48:34.585" v="87" actId="20577"/>
          <ac:spMkLst>
            <pc:docMk/>
            <pc:sldMk cId="3578059574" sldId="269"/>
            <ac:spMk id="4" creationId="{9ED53CF7-8A8E-4F8F-B5B6-4A0DAA29C0C8}"/>
          </ac:spMkLst>
        </pc:spChg>
        <pc:spChg chg="mod">
          <ac:chgData name="Kristýna Bajgarová" userId="374f2f2b-aabc-49f7-93b5-f44f233957f6" providerId="ADAL" clId="{3C0A7D36-0206-451D-957A-120440977F4C}" dt="2022-10-26T12:34:29.518" v="1856" actId="113"/>
          <ac:spMkLst>
            <pc:docMk/>
            <pc:sldMk cId="3578059574" sldId="269"/>
            <ac:spMk id="5" creationId="{38BB3873-4196-454F-92E9-21E1FF2EB0B3}"/>
          </ac:spMkLst>
        </pc:spChg>
      </pc:sldChg>
      <pc:sldChg chg="modSp ord">
        <pc:chgData name="Kristýna Bajgarová" userId="374f2f2b-aabc-49f7-93b5-f44f233957f6" providerId="ADAL" clId="{3C0A7D36-0206-451D-957A-120440977F4C}" dt="2022-10-26T13:35:54.528" v="4223"/>
        <pc:sldMkLst>
          <pc:docMk/>
          <pc:sldMk cId="2051021627" sldId="271"/>
        </pc:sldMkLst>
        <pc:graphicFrameChg chg="mod">
          <ac:chgData name="Kristýna Bajgarová" userId="374f2f2b-aabc-49f7-93b5-f44f233957f6" providerId="ADAL" clId="{3C0A7D36-0206-451D-957A-120440977F4C}" dt="2022-10-26T13:12:54.868" v="3723" actId="20577"/>
          <ac:graphicFrameMkLst>
            <pc:docMk/>
            <pc:sldMk cId="2051021627" sldId="271"/>
            <ac:graphicFrameMk id="11" creationId="{158A1B93-DF2B-C659-8827-7811ACBF028B}"/>
          </ac:graphicFrameMkLst>
        </pc:graphicFrameChg>
      </pc:sldChg>
      <pc:sldChg chg="delSp modSp mod ord">
        <pc:chgData name="Kristýna Bajgarová" userId="374f2f2b-aabc-49f7-93b5-f44f233957f6" providerId="ADAL" clId="{3C0A7D36-0206-451D-957A-120440977F4C}" dt="2022-10-26T17:07:17.006" v="4253" actId="1076"/>
        <pc:sldMkLst>
          <pc:docMk/>
          <pc:sldMk cId="3263207035" sldId="280"/>
        </pc:sldMkLst>
        <pc:spChg chg="del mod">
          <ac:chgData name="Kristýna Bajgarová" userId="374f2f2b-aabc-49f7-93b5-f44f233957f6" providerId="ADAL" clId="{3C0A7D36-0206-451D-957A-120440977F4C}" dt="2022-10-26T12:57:46.207" v="2373" actId="478"/>
          <ac:spMkLst>
            <pc:docMk/>
            <pc:sldMk cId="3263207035" sldId="280"/>
            <ac:spMk id="2" creationId="{7041831C-A15E-1895-05D2-24BDF28D2720}"/>
          </ac:spMkLst>
        </pc:spChg>
        <pc:spChg chg="mod">
          <ac:chgData name="Kristýna Bajgarová" userId="374f2f2b-aabc-49f7-93b5-f44f233957f6" providerId="ADAL" clId="{3C0A7D36-0206-451D-957A-120440977F4C}" dt="2022-10-26T17:07:08.353" v="4252" actId="20577"/>
          <ac:spMkLst>
            <pc:docMk/>
            <pc:sldMk cId="3263207035" sldId="280"/>
            <ac:spMk id="5" creationId="{25B7DE96-7EB3-446E-B8A0-CF6736CC2677}"/>
          </ac:spMkLst>
        </pc:spChg>
        <pc:spChg chg="mod">
          <ac:chgData name="Kristýna Bajgarová" userId="374f2f2b-aabc-49f7-93b5-f44f233957f6" providerId="ADAL" clId="{3C0A7D36-0206-451D-957A-120440977F4C}" dt="2022-10-26T17:06:49.937" v="4251" actId="20577"/>
          <ac:spMkLst>
            <pc:docMk/>
            <pc:sldMk cId="3263207035" sldId="280"/>
            <ac:spMk id="9" creationId="{ECD25147-060E-4483-958F-2A0ACAFE1534}"/>
          </ac:spMkLst>
        </pc:spChg>
        <pc:spChg chg="mod">
          <ac:chgData name="Kristýna Bajgarová" userId="374f2f2b-aabc-49f7-93b5-f44f233957f6" providerId="ADAL" clId="{3C0A7D36-0206-451D-957A-120440977F4C}" dt="2022-10-26T17:07:17.006" v="4253" actId="1076"/>
          <ac:spMkLst>
            <pc:docMk/>
            <pc:sldMk cId="3263207035" sldId="280"/>
            <ac:spMk id="11" creationId="{54B6E83B-3A4F-4F38-9C0A-50BE7E811621}"/>
          </ac:spMkLst>
        </pc:spChg>
      </pc:sldChg>
      <pc:sldChg chg="modSp ord">
        <pc:chgData name="Kristýna Bajgarová" userId="374f2f2b-aabc-49f7-93b5-f44f233957f6" providerId="ADAL" clId="{3C0A7D36-0206-451D-957A-120440977F4C}" dt="2022-10-26T13:12:06.772" v="3716" actId="12100"/>
        <pc:sldMkLst>
          <pc:docMk/>
          <pc:sldMk cId="3686095859" sldId="281"/>
        </pc:sldMkLst>
        <pc:graphicFrameChg chg="mod">
          <ac:chgData name="Kristýna Bajgarová" userId="374f2f2b-aabc-49f7-93b5-f44f233957f6" providerId="ADAL" clId="{3C0A7D36-0206-451D-957A-120440977F4C}" dt="2022-10-26T13:12:06.772" v="3716" actId="12100"/>
          <ac:graphicFrameMkLst>
            <pc:docMk/>
            <pc:sldMk cId="3686095859" sldId="281"/>
            <ac:graphicFrameMk id="7" creationId="{FB796F19-D834-F3FB-1D4C-CFD9C67BC09A}"/>
          </ac:graphicFrameMkLst>
        </pc:graphicFrameChg>
      </pc:sldChg>
      <pc:sldChg chg="modSp new del mod">
        <pc:chgData name="Kristýna Bajgarová" userId="374f2f2b-aabc-49f7-93b5-f44f233957f6" providerId="ADAL" clId="{3C0A7D36-0206-451D-957A-120440977F4C}" dt="2022-10-26T12:52:16.302" v="2266" actId="2696"/>
        <pc:sldMkLst>
          <pc:docMk/>
          <pc:sldMk cId="2100952545" sldId="282"/>
        </pc:sldMkLst>
        <pc:spChg chg="mod">
          <ac:chgData name="Kristýna Bajgarová" userId="374f2f2b-aabc-49f7-93b5-f44f233957f6" providerId="ADAL" clId="{3C0A7D36-0206-451D-957A-120440977F4C}" dt="2022-10-26T11:47:50.983" v="10" actId="20577"/>
          <ac:spMkLst>
            <pc:docMk/>
            <pc:sldMk cId="2100952545" sldId="282"/>
            <ac:spMk id="5" creationId="{F2920A77-F193-5675-8694-387D87D75C8D}"/>
          </ac:spMkLst>
        </pc:spChg>
      </pc:sldChg>
      <pc:sldChg chg="delSp modSp new mod">
        <pc:chgData name="Kristýna Bajgarová" userId="374f2f2b-aabc-49f7-93b5-f44f233957f6" providerId="ADAL" clId="{3C0A7D36-0206-451D-957A-120440977F4C}" dt="2022-10-26T13:27:39.340" v="4146" actId="20577"/>
        <pc:sldMkLst>
          <pc:docMk/>
          <pc:sldMk cId="1501247449" sldId="283"/>
        </pc:sldMkLst>
        <pc:spChg chg="del">
          <ac:chgData name="Kristýna Bajgarová" userId="374f2f2b-aabc-49f7-93b5-f44f233957f6" providerId="ADAL" clId="{3C0A7D36-0206-451D-957A-120440977F4C}" dt="2022-10-26T12:56:45.439" v="2347" actId="478"/>
          <ac:spMkLst>
            <pc:docMk/>
            <pc:sldMk cId="1501247449" sldId="283"/>
            <ac:spMk id="2" creationId="{DD8A14DE-3E6D-1EF1-1E5D-9DD2C9A56F2D}"/>
          </ac:spMkLst>
        </pc:spChg>
        <pc:spChg chg="del">
          <ac:chgData name="Kristýna Bajgarová" userId="374f2f2b-aabc-49f7-93b5-f44f233957f6" providerId="ADAL" clId="{3C0A7D36-0206-451D-957A-120440977F4C}" dt="2022-10-26T12:57:03.807" v="2356" actId="478"/>
          <ac:spMkLst>
            <pc:docMk/>
            <pc:sldMk cId="1501247449" sldId="283"/>
            <ac:spMk id="4" creationId="{D15C1167-A605-A3F4-CED8-F3D23A7DC06E}"/>
          </ac:spMkLst>
        </pc:spChg>
        <pc:spChg chg="mod">
          <ac:chgData name="Kristýna Bajgarová" userId="374f2f2b-aabc-49f7-93b5-f44f233957f6" providerId="ADAL" clId="{3C0A7D36-0206-451D-957A-120440977F4C}" dt="2022-10-26T11:48:00.717" v="44" actId="20577"/>
          <ac:spMkLst>
            <pc:docMk/>
            <pc:sldMk cId="1501247449" sldId="283"/>
            <ac:spMk id="5" creationId="{E672DC4A-F316-2B26-44E4-AAE3934225C0}"/>
          </ac:spMkLst>
        </pc:spChg>
        <pc:spChg chg="del">
          <ac:chgData name="Kristýna Bajgarová" userId="374f2f2b-aabc-49f7-93b5-f44f233957f6" providerId="ADAL" clId="{3C0A7D36-0206-451D-957A-120440977F4C}" dt="2022-10-26T12:57:05.615" v="2357" actId="478"/>
          <ac:spMkLst>
            <pc:docMk/>
            <pc:sldMk cId="1501247449" sldId="283"/>
            <ac:spMk id="6" creationId="{CB9222AB-0F3C-E482-AA37-9235F84E1E9C}"/>
          </ac:spMkLst>
        </pc:spChg>
        <pc:spChg chg="mod">
          <ac:chgData name="Kristýna Bajgarová" userId="374f2f2b-aabc-49f7-93b5-f44f233957f6" providerId="ADAL" clId="{3C0A7D36-0206-451D-957A-120440977F4C}" dt="2022-10-26T13:27:39.340" v="4146" actId="20577"/>
          <ac:spMkLst>
            <pc:docMk/>
            <pc:sldMk cId="1501247449" sldId="283"/>
            <ac:spMk id="7" creationId="{E54690DF-FE6E-EA45-2DF1-28E4B0C5D397}"/>
          </ac:spMkLst>
        </pc:spChg>
        <pc:spChg chg="mod">
          <ac:chgData name="Kristýna Bajgarová" userId="374f2f2b-aabc-49f7-93b5-f44f233957f6" providerId="ADAL" clId="{3C0A7D36-0206-451D-957A-120440977F4C}" dt="2022-10-26T13:12:41.430" v="3722" actId="403"/>
          <ac:spMkLst>
            <pc:docMk/>
            <pc:sldMk cId="1501247449" sldId="283"/>
            <ac:spMk id="8" creationId="{D06046F1-A605-0F40-F511-17FB3BCA7402}"/>
          </ac:spMkLst>
        </pc:spChg>
      </pc:sldChg>
      <pc:sldChg chg="addSp delSp modSp new mod ord">
        <pc:chgData name="Kristýna Bajgarová" userId="374f2f2b-aabc-49f7-93b5-f44f233957f6" providerId="ADAL" clId="{3C0A7D36-0206-451D-957A-120440977F4C}" dt="2022-10-26T13:15:14.069" v="3757" actId="1076"/>
        <pc:sldMkLst>
          <pc:docMk/>
          <pc:sldMk cId="3208152985" sldId="284"/>
        </pc:sldMkLst>
        <pc:spChg chg="del mod">
          <ac:chgData name="Kristýna Bajgarová" userId="374f2f2b-aabc-49f7-93b5-f44f233957f6" providerId="ADAL" clId="{3C0A7D36-0206-451D-957A-120440977F4C}" dt="2022-10-26T13:05:47.168" v="3052" actId="478"/>
          <ac:spMkLst>
            <pc:docMk/>
            <pc:sldMk cId="3208152985" sldId="284"/>
            <ac:spMk id="2" creationId="{9B8BF0D3-6BDA-6E7A-A0B1-B2713EF1D6B5}"/>
          </ac:spMkLst>
        </pc:spChg>
        <pc:spChg chg="del">
          <ac:chgData name="Kristýna Bajgarová" userId="374f2f2b-aabc-49f7-93b5-f44f233957f6" providerId="ADAL" clId="{3C0A7D36-0206-451D-957A-120440977F4C}" dt="2022-10-26T13:09:14.751" v="3634" actId="478"/>
          <ac:spMkLst>
            <pc:docMk/>
            <pc:sldMk cId="3208152985" sldId="284"/>
            <ac:spMk id="4" creationId="{5ED2C358-759B-DE19-B61C-2F939B1DB673}"/>
          </ac:spMkLst>
        </pc:spChg>
        <pc:spChg chg="add del mod">
          <ac:chgData name="Kristýna Bajgarová" userId="374f2f2b-aabc-49f7-93b5-f44f233957f6" providerId="ADAL" clId="{3C0A7D36-0206-451D-957A-120440977F4C}" dt="2022-10-26T13:15:14.069" v="3757" actId="1076"/>
          <ac:spMkLst>
            <pc:docMk/>
            <pc:sldMk cId="3208152985" sldId="284"/>
            <ac:spMk id="5" creationId="{35A5D7F7-2A51-9F42-FB1A-D713D730D2D7}"/>
          </ac:spMkLst>
        </pc:spChg>
        <pc:spChg chg="del">
          <ac:chgData name="Kristýna Bajgarová" userId="374f2f2b-aabc-49f7-93b5-f44f233957f6" providerId="ADAL" clId="{3C0A7D36-0206-451D-957A-120440977F4C}" dt="2022-10-26T13:09:15.504" v="3635" actId="478"/>
          <ac:spMkLst>
            <pc:docMk/>
            <pc:sldMk cId="3208152985" sldId="284"/>
            <ac:spMk id="6" creationId="{57D85FE0-9624-83AA-9429-F14E73F75167}"/>
          </ac:spMkLst>
        </pc:spChg>
        <pc:spChg chg="mod">
          <ac:chgData name="Kristýna Bajgarová" userId="374f2f2b-aabc-49f7-93b5-f44f233957f6" providerId="ADAL" clId="{3C0A7D36-0206-451D-957A-120440977F4C}" dt="2022-10-26T13:15:05.029" v="3747" actId="1076"/>
          <ac:spMkLst>
            <pc:docMk/>
            <pc:sldMk cId="3208152985" sldId="284"/>
            <ac:spMk id="7" creationId="{E43826BF-E7A5-D689-0301-CE2DA3B9E6AD}"/>
          </ac:spMkLst>
        </pc:spChg>
        <pc:spChg chg="mod">
          <ac:chgData name="Kristýna Bajgarová" userId="374f2f2b-aabc-49f7-93b5-f44f233957f6" providerId="ADAL" clId="{3C0A7D36-0206-451D-957A-120440977F4C}" dt="2022-10-26T13:10:50.480" v="3687" actId="122"/>
          <ac:spMkLst>
            <pc:docMk/>
            <pc:sldMk cId="3208152985" sldId="284"/>
            <ac:spMk id="8" creationId="{90E90D1F-549F-DCB9-C396-CE51095FBACF}"/>
          </ac:spMkLst>
        </pc:spChg>
        <pc:spChg chg="add del mod">
          <ac:chgData name="Kristýna Bajgarová" userId="374f2f2b-aabc-49f7-93b5-f44f233957f6" providerId="ADAL" clId="{3C0A7D36-0206-451D-957A-120440977F4C}" dt="2022-10-26T13:14:43.082" v="3738" actId="478"/>
          <ac:spMkLst>
            <pc:docMk/>
            <pc:sldMk cId="3208152985" sldId="284"/>
            <ac:spMk id="12" creationId="{A825584D-E395-FCBB-FB1E-E3B9D95D0034}"/>
          </ac:spMkLst>
        </pc:spChg>
        <pc:picChg chg="add mod">
          <ac:chgData name="Kristýna Bajgarová" userId="374f2f2b-aabc-49f7-93b5-f44f233957f6" providerId="ADAL" clId="{3C0A7D36-0206-451D-957A-120440977F4C}" dt="2022-10-26T13:14:51.140" v="3741" actId="1076"/>
          <ac:picMkLst>
            <pc:docMk/>
            <pc:sldMk cId="3208152985" sldId="284"/>
            <ac:picMk id="10" creationId="{95FCC22F-7F3B-E821-EB60-915F43A859DE}"/>
          </ac:picMkLst>
        </pc:picChg>
      </pc:sldChg>
      <pc:sldChg chg="delSp modSp new mod">
        <pc:chgData name="Kristýna Bajgarová" userId="374f2f2b-aabc-49f7-93b5-f44f233957f6" providerId="ADAL" clId="{3C0A7D36-0206-451D-957A-120440977F4C}" dt="2022-10-26T12:34:23.109" v="1855" actId="478"/>
        <pc:sldMkLst>
          <pc:docMk/>
          <pc:sldMk cId="219625138" sldId="285"/>
        </pc:sldMkLst>
        <pc:spChg chg="del">
          <ac:chgData name="Kristýna Bajgarová" userId="374f2f2b-aabc-49f7-93b5-f44f233957f6" providerId="ADAL" clId="{3C0A7D36-0206-451D-957A-120440977F4C}" dt="2022-10-26T12:34:23.109" v="1855" actId="478"/>
          <ac:spMkLst>
            <pc:docMk/>
            <pc:sldMk cId="219625138" sldId="285"/>
            <ac:spMk id="2" creationId="{36D0BEA8-B141-378D-437D-CB3206CAC04B}"/>
          </ac:spMkLst>
        </pc:spChg>
        <pc:spChg chg="mod">
          <ac:chgData name="Kristýna Bajgarová" userId="374f2f2b-aabc-49f7-93b5-f44f233957f6" providerId="ADAL" clId="{3C0A7D36-0206-451D-957A-120440977F4C}" dt="2022-10-26T12:23:32.956" v="89" actId="1076"/>
          <ac:spMkLst>
            <pc:docMk/>
            <pc:sldMk cId="219625138" sldId="285"/>
            <ac:spMk id="4" creationId="{60E55370-B541-7114-BAC2-2E258618D41B}"/>
          </ac:spMkLst>
        </pc:spChg>
        <pc:spChg chg="mod">
          <ac:chgData name="Kristýna Bajgarová" userId="374f2f2b-aabc-49f7-93b5-f44f233957f6" providerId="ADAL" clId="{3C0A7D36-0206-451D-957A-120440977F4C}" dt="2022-10-26T12:34:21.245" v="1854" actId="27636"/>
          <ac:spMkLst>
            <pc:docMk/>
            <pc:sldMk cId="219625138" sldId="285"/>
            <ac:spMk id="5" creationId="{02BCC48B-A180-E158-4E18-9CC3B3EA8D2A}"/>
          </ac:spMkLst>
        </pc:spChg>
      </pc:sldChg>
      <pc:sldChg chg="new del">
        <pc:chgData name="Kristýna Bajgarová" userId="374f2f2b-aabc-49f7-93b5-f44f233957f6" providerId="ADAL" clId="{3C0A7D36-0206-451D-957A-120440977F4C}" dt="2022-10-26T12:59:08.760" v="2445" actId="47"/>
        <pc:sldMkLst>
          <pc:docMk/>
          <pc:sldMk cId="2538134525" sldId="286"/>
        </pc:sldMkLst>
      </pc:sldChg>
      <pc:sldChg chg="modSp add mod ord">
        <pc:chgData name="Kristýna Bajgarová" userId="374f2f2b-aabc-49f7-93b5-f44f233957f6" providerId="ADAL" clId="{3C0A7D36-0206-451D-957A-120440977F4C}" dt="2022-10-26T12:34:43.212" v="1858" actId="207"/>
        <pc:sldMkLst>
          <pc:docMk/>
          <pc:sldMk cId="940062837" sldId="287"/>
        </pc:sldMkLst>
        <pc:spChg chg="mod">
          <ac:chgData name="Kristýna Bajgarová" userId="374f2f2b-aabc-49f7-93b5-f44f233957f6" providerId="ADAL" clId="{3C0A7D36-0206-451D-957A-120440977F4C}" dt="2022-10-26T12:24:30.016" v="149" actId="20577"/>
          <ac:spMkLst>
            <pc:docMk/>
            <pc:sldMk cId="940062837" sldId="287"/>
            <ac:spMk id="4" creationId="{5ED2C358-759B-DE19-B61C-2F939B1DB673}"/>
          </ac:spMkLst>
        </pc:spChg>
        <pc:spChg chg="mod">
          <ac:chgData name="Kristýna Bajgarová" userId="374f2f2b-aabc-49f7-93b5-f44f233957f6" providerId="ADAL" clId="{3C0A7D36-0206-451D-957A-120440977F4C}" dt="2022-10-26T12:24:11.680" v="117" actId="20577"/>
          <ac:spMkLst>
            <pc:docMk/>
            <pc:sldMk cId="940062837" sldId="287"/>
            <ac:spMk id="5" creationId="{35A5D7F7-2A51-9F42-FB1A-D713D730D2D7}"/>
          </ac:spMkLst>
        </pc:spChg>
        <pc:spChg chg="mod">
          <ac:chgData name="Kristýna Bajgarová" userId="374f2f2b-aabc-49f7-93b5-f44f233957f6" providerId="ADAL" clId="{3C0A7D36-0206-451D-957A-120440977F4C}" dt="2022-10-26T12:24:45.071" v="193" actId="20577"/>
          <ac:spMkLst>
            <pc:docMk/>
            <pc:sldMk cId="940062837" sldId="287"/>
            <ac:spMk id="6" creationId="{57D85FE0-9624-83AA-9429-F14E73F75167}"/>
          </ac:spMkLst>
        </pc:spChg>
        <pc:spChg chg="mod">
          <ac:chgData name="Kristýna Bajgarová" userId="374f2f2b-aabc-49f7-93b5-f44f233957f6" providerId="ADAL" clId="{3C0A7D36-0206-451D-957A-120440977F4C}" dt="2022-10-26T12:34:43.212" v="1858" actId="207"/>
          <ac:spMkLst>
            <pc:docMk/>
            <pc:sldMk cId="940062837" sldId="287"/>
            <ac:spMk id="7" creationId="{E43826BF-E7A5-D689-0301-CE2DA3B9E6AD}"/>
          </ac:spMkLst>
        </pc:spChg>
        <pc:spChg chg="mod">
          <ac:chgData name="Kristýna Bajgarová" userId="374f2f2b-aabc-49f7-93b5-f44f233957f6" providerId="ADAL" clId="{3C0A7D36-0206-451D-957A-120440977F4C}" dt="2022-10-26T12:29:50.335" v="863" actId="20577"/>
          <ac:spMkLst>
            <pc:docMk/>
            <pc:sldMk cId="940062837" sldId="287"/>
            <ac:spMk id="8" creationId="{90E90D1F-549F-DCB9-C396-CE51095FBACF}"/>
          </ac:spMkLst>
        </pc:spChg>
      </pc:sldChg>
      <pc:sldChg chg="delSp modSp add setBg delDesignElem">
        <pc:chgData name="Kristýna Bajgarová" userId="374f2f2b-aabc-49f7-93b5-f44f233957f6" providerId="ADAL" clId="{3C0A7D36-0206-451D-957A-120440977F4C}" dt="2022-10-26T12:41:43.975" v="2015"/>
        <pc:sldMkLst>
          <pc:docMk/>
          <pc:sldMk cId="1179953922" sldId="288"/>
        </pc:sldMkLst>
        <pc:spChg chg="del">
          <ac:chgData name="Kristýna Bajgarová" userId="374f2f2b-aabc-49f7-93b5-f44f233957f6" providerId="ADAL" clId="{3C0A7D36-0206-451D-957A-120440977F4C}" dt="2022-10-26T12:40:40.592" v="1971"/>
          <ac:spMkLst>
            <pc:docMk/>
            <pc:sldMk cId="1179953922" sldId="288"/>
            <ac:spMk id="1060" creationId="{E487D834-670E-48F3-8345-296EA83579A3}"/>
          </ac:spMkLst>
        </pc:spChg>
        <pc:spChg chg="del">
          <ac:chgData name="Kristýna Bajgarová" userId="374f2f2b-aabc-49f7-93b5-f44f233957f6" providerId="ADAL" clId="{3C0A7D36-0206-451D-957A-120440977F4C}" dt="2022-10-26T12:40:40.592" v="1971"/>
          <ac:spMkLst>
            <pc:docMk/>
            <pc:sldMk cId="1179953922" sldId="288"/>
            <ac:spMk id="1062" creationId="{9F63AA5A-E6E1-46DA-AB40-C58233393EDE}"/>
          </ac:spMkLst>
        </pc:spChg>
        <pc:spChg chg="del">
          <ac:chgData name="Kristýna Bajgarová" userId="374f2f2b-aabc-49f7-93b5-f44f233957f6" providerId="ADAL" clId="{3C0A7D36-0206-451D-957A-120440977F4C}" dt="2022-10-26T12:40:40.592" v="1971"/>
          <ac:spMkLst>
            <pc:docMk/>
            <pc:sldMk cId="1179953922" sldId="288"/>
            <ac:spMk id="1063" creationId="{04BA3935-5258-425A-B52A-BBF28BCE0E0F}"/>
          </ac:spMkLst>
        </pc:spChg>
        <pc:spChg chg="del">
          <ac:chgData name="Kristýna Bajgarová" userId="374f2f2b-aabc-49f7-93b5-f44f233957f6" providerId="ADAL" clId="{3C0A7D36-0206-451D-957A-120440977F4C}" dt="2022-10-26T12:40:40.592" v="1971"/>
          <ac:spMkLst>
            <pc:docMk/>
            <pc:sldMk cId="1179953922" sldId="288"/>
            <ac:spMk id="1064" creationId="{29E1A098-7C97-4E3D-B817-1CEA96C1E87B}"/>
          </ac:spMkLst>
        </pc:spChg>
        <pc:grpChg chg="del">
          <ac:chgData name="Kristýna Bajgarová" userId="374f2f2b-aabc-49f7-93b5-f44f233957f6" providerId="ADAL" clId="{3C0A7D36-0206-451D-957A-120440977F4C}" dt="2022-10-26T12:40:40.592" v="1971"/>
          <ac:grpSpMkLst>
            <pc:docMk/>
            <pc:sldMk cId="1179953922" sldId="288"/>
            <ac:grpSpMk id="1065" creationId="{966C1F39-46DD-4934-823B-EAFC7FA71EC8}"/>
          </ac:grpSpMkLst>
        </pc:grpChg>
        <pc:graphicFrameChg chg="mod">
          <ac:chgData name="Kristýna Bajgarová" userId="374f2f2b-aabc-49f7-93b5-f44f233957f6" providerId="ADAL" clId="{3C0A7D36-0206-451D-957A-120440977F4C}" dt="2022-10-26T12:41:21.565" v="2014" actId="20577"/>
          <ac:graphicFrameMkLst>
            <pc:docMk/>
            <pc:sldMk cId="1179953922" sldId="288"/>
            <ac:graphicFrameMk id="25" creationId="{A906D530-6E16-80B5-3755-35E0A0875EF3}"/>
          </ac:graphicFrameMkLst>
        </pc:graphicFrameChg>
      </pc:sldChg>
      <pc:sldChg chg="modSp add mod">
        <pc:chgData name="Kristýna Bajgarová" userId="374f2f2b-aabc-49f7-93b5-f44f233957f6" providerId="ADAL" clId="{3C0A7D36-0206-451D-957A-120440977F4C}" dt="2022-10-26T13:11:58.665" v="3715" actId="12100"/>
        <pc:sldMkLst>
          <pc:docMk/>
          <pc:sldMk cId="3004507165" sldId="289"/>
        </pc:sldMkLst>
        <pc:spChg chg="mod">
          <ac:chgData name="Kristýna Bajgarová" userId="374f2f2b-aabc-49f7-93b5-f44f233957f6" providerId="ADAL" clId="{3C0A7D36-0206-451D-957A-120440977F4C}" dt="2022-10-26T12:51:59.918" v="2265" actId="20577"/>
          <ac:spMkLst>
            <pc:docMk/>
            <pc:sldMk cId="3004507165" sldId="289"/>
            <ac:spMk id="7" creationId="{A59ABB1E-2648-BFCD-2B21-6382058CADDD}"/>
          </ac:spMkLst>
        </pc:spChg>
        <pc:graphicFrameChg chg="mod">
          <ac:chgData name="Kristýna Bajgarová" userId="374f2f2b-aabc-49f7-93b5-f44f233957f6" providerId="ADAL" clId="{3C0A7D36-0206-451D-957A-120440977F4C}" dt="2022-10-26T13:11:58.665" v="3715" actId="12100"/>
          <ac:graphicFrameMkLst>
            <pc:docMk/>
            <pc:sldMk cId="3004507165" sldId="289"/>
            <ac:graphicFrameMk id="9" creationId="{BACE042A-1C7E-20C5-1D33-C33380A7F006}"/>
          </ac:graphicFrameMkLst>
        </pc:graphicFrameChg>
      </pc:sldChg>
      <pc:sldChg chg="addSp delSp modSp add mod setBg">
        <pc:chgData name="Kristýna Bajgarová" userId="374f2f2b-aabc-49f7-93b5-f44f233957f6" providerId="ADAL" clId="{3C0A7D36-0206-451D-957A-120440977F4C}" dt="2022-10-26T13:05:15.871" v="3048" actId="20577"/>
        <pc:sldMkLst>
          <pc:docMk/>
          <pc:sldMk cId="342024518" sldId="290"/>
        </pc:sldMkLst>
        <pc:spChg chg="del">
          <ac:chgData name="Kristýna Bajgarová" userId="374f2f2b-aabc-49f7-93b5-f44f233957f6" providerId="ADAL" clId="{3C0A7D36-0206-451D-957A-120440977F4C}" dt="2022-10-26T13:02:08.208" v="2913" actId="478"/>
          <ac:spMkLst>
            <pc:docMk/>
            <pc:sldMk cId="342024518" sldId="290"/>
            <ac:spMk id="2" creationId="{9B8BF0D3-6BDA-6E7A-A0B1-B2713EF1D6B5}"/>
          </ac:spMkLst>
        </pc:spChg>
        <pc:spChg chg="mod ord">
          <ac:chgData name="Kristýna Bajgarová" userId="374f2f2b-aabc-49f7-93b5-f44f233957f6" providerId="ADAL" clId="{3C0A7D36-0206-451D-957A-120440977F4C}" dt="2022-10-26T13:03:35.653" v="3020" actId="26606"/>
          <ac:spMkLst>
            <pc:docMk/>
            <pc:sldMk cId="342024518" sldId="290"/>
            <ac:spMk id="3" creationId="{D7DB1420-93F3-97F5-0E51-91BF55B7D0FE}"/>
          </ac:spMkLst>
        </pc:spChg>
        <pc:spChg chg="del">
          <ac:chgData name="Kristýna Bajgarová" userId="374f2f2b-aabc-49f7-93b5-f44f233957f6" providerId="ADAL" clId="{3C0A7D36-0206-451D-957A-120440977F4C}" dt="2022-10-26T13:02:11.682" v="2914" actId="478"/>
          <ac:spMkLst>
            <pc:docMk/>
            <pc:sldMk cId="342024518" sldId="290"/>
            <ac:spMk id="4" creationId="{5ED2C358-759B-DE19-B61C-2F939B1DB673}"/>
          </ac:spMkLst>
        </pc:spChg>
        <pc:spChg chg="mod">
          <ac:chgData name="Kristýna Bajgarová" userId="374f2f2b-aabc-49f7-93b5-f44f233957f6" providerId="ADAL" clId="{3C0A7D36-0206-451D-957A-120440977F4C}" dt="2022-10-26T13:04:45.146" v="3034" actId="1076"/>
          <ac:spMkLst>
            <pc:docMk/>
            <pc:sldMk cId="342024518" sldId="290"/>
            <ac:spMk id="5" creationId="{35A5D7F7-2A51-9F42-FB1A-D713D730D2D7}"/>
          </ac:spMkLst>
        </pc:spChg>
        <pc:spChg chg="del">
          <ac:chgData name="Kristýna Bajgarová" userId="374f2f2b-aabc-49f7-93b5-f44f233957f6" providerId="ADAL" clId="{3C0A7D36-0206-451D-957A-120440977F4C}" dt="2022-10-26T13:01:36.192" v="2816" actId="478"/>
          <ac:spMkLst>
            <pc:docMk/>
            <pc:sldMk cId="342024518" sldId="290"/>
            <ac:spMk id="6" creationId="{57D85FE0-9624-83AA-9429-F14E73F75167}"/>
          </ac:spMkLst>
        </pc:spChg>
        <pc:spChg chg="add del mod">
          <ac:chgData name="Kristýna Bajgarová" userId="374f2f2b-aabc-49f7-93b5-f44f233957f6" providerId="ADAL" clId="{3C0A7D36-0206-451D-957A-120440977F4C}" dt="2022-10-26T13:01:30.283" v="2814" actId="26606"/>
          <ac:spMkLst>
            <pc:docMk/>
            <pc:sldMk cId="342024518" sldId="290"/>
            <ac:spMk id="7" creationId="{E43826BF-E7A5-D689-0301-CE2DA3B9E6AD}"/>
          </ac:spMkLst>
        </pc:spChg>
        <pc:spChg chg="del">
          <ac:chgData name="Kristýna Bajgarová" userId="374f2f2b-aabc-49f7-93b5-f44f233957f6" providerId="ADAL" clId="{3C0A7D36-0206-451D-957A-120440977F4C}" dt="2022-10-26T13:01:21.910" v="2807" actId="22"/>
          <ac:spMkLst>
            <pc:docMk/>
            <pc:sldMk cId="342024518" sldId="290"/>
            <ac:spMk id="8" creationId="{90E90D1F-549F-DCB9-C396-CE51095FBACF}"/>
          </ac:spMkLst>
        </pc:spChg>
        <pc:spChg chg="add mod">
          <ac:chgData name="Kristýna Bajgarová" userId="374f2f2b-aabc-49f7-93b5-f44f233957f6" providerId="ADAL" clId="{3C0A7D36-0206-451D-957A-120440977F4C}" dt="2022-10-26T13:04:49.774" v="3036" actId="1076"/>
          <ac:spMkLst>
            <pc:docMk/>
            <pc:sldMk cId="342024518" sldId="290"/>
            <ac:spMk id="15" creationId="{FCE9F79E-0FFE-073B-7877-8069EAA1335C}"/>
          </ac:spMkLst>
        </pc:spChg>
        <pc:spChg chg="add del">
          <ac:chgData name="Kristýna Bajgarová" userId="374f2f2b-aabc-49f7-93b5-f44f233957f6" providerId="ADAL" clId="{3C0A7D36-0206-451D-957A-120440977F4C}" dt="2022-10-26T13:03:35.653" v="3020" actId="26606"/>
          <ac:spMkLst>
            <pc:docMk/>
            <pc:sldMk cId="342024518" sldId="290"/>
            <ac:spMk id="29" creationId="{922F7359-1863-4822-93A7-799CF04B14D5}"/>
          </ac:spMkLst>
        </pc:spChg>
        <pc:spChg chg="add del">
          <ac:chgData name="Kristýna Bajgarová" userId="374f2f2b-aabc-49f7-93b5-f44f233957f6" providerId="ADAL" clId="{3C0A7D36-0206-451D-957A-120440977F4C}" dt="2022-10-26T13:03:35.653" v="3020" actId="26606"/>
          <ac:spMkLst>
            <pc:docMk/>
            <pc:sldMk cId="342024518" sldId="290"/>
            <ac:spMk id="31" creationId="{31DB65F0-3AF5-4F4F-B108-05E1FD92B6AD}"/>
          </ac:spMkLst>
        </pc:spChg>
        <pc:spChg chg="add del">
          <ac:chgData name="Kristýna Bajgarová" userId="374f2f2b-aabc-49f7-93b5-f44f233957f6" providerId="ADAL" clId="{3C0A7D36-0206-451D-957A-120440977F4C}" dt="2022-10-26T13:03:35.653" v="3020" actId="26606"/>
          <ac:spMkLst>
            <pc:docMk/>
            <pc:sldMk cId="342024518" sldId="290"/>
            <ac:spMk id="33" creationId="{BE12505C-3AA6-467E-93F5-14533E0A95B9}"/>
          </ac:spMkLst>
        </pc:spChg>
        <pc:spChg chg="add del">
          <ac:chgData name="Kristýna Bajgarová" userId="374f2f2b-aabc-49f7-93b5-f44f233957f6" providerId="ADAL" clId="{3C0A7D36-0206-451D-957A-120440977F4C}" dt="2022-10-26T13:03:35.653" v="3020" actId="26606"/>
          <ac:spMkLst>
            <pc:docMk/>
            <pc:sldMk cId="342024518" sldId="290"/>
            <ac:spMk id="35" creationId="{88C4EF4C-FAED-45CE-BDD7-7D980DD66FFB}"/>
          </ac:spMkLst>
        </pc:spChg>
        <pc:spChg chg="add del">
          <ac:chgData name="Kristýna Bajgarová" userId="374f2f2b-aabc-49f7-93b5-f44f233957f6" providerId="ADAL" clId="{3C0A7D36-0206-451D-957A-120440977F4C}" dt="2022-10-26T13:03:35.653" v="3020" actId="26606"/>
          <ac:spMkLst>
            <pc:docMk/>
            <pc:sldMk cId="342024518" sldId="290"/>
            <ac:spMk id="37" creationId="{32AB8E74-A0F1-4AAB-AD33-148939C080BE}"/>
          </ac:spMkLst>
        </pc:spChg>
        <pc:spChg chg="add del">
          <ac:chgData name="Kristýna Bajgarová" userId="374f2f2b-aabc-49f7-93b5-f44f233957f6" providerId="ADAL" clId="{3C0A7D36-0206-451D-957A-120440977F4C}" dt="2022-10-26T13:03:35.653" v="3020" actId="26606"/>
          <ac:spMkLst>
            <pc:docMk/>
            <pc:sldMk cId="342024518" sldId="290"/>
            <ac:spMk id="39" creationId="{B6B510AF-F79C-4022-995C-EA3419D004D5}"/>
          </ac:spMkLst>
        </pc:spChg>
        <pc:grpChg chg="add del">
          <ac:chgData name="Kristýna Bajgarová" userId="374f2f2b-aabc-49f7-93b5-f44f233957f6" providerId="ADAL" clId="{3C0A7D36-0206-451D-957A-120440977F4C}" dt="2022-10-26T13:03:35.653" v="3020" actId="26606"/>
          <ac:grpSpMkLst>
            <pc:docMk/>
            <pc:sldMk cId="342024518" sldId="290"/>
            <ac:grpSpMk id="23" creationId="{23F5135F-115E-423C-BE4A-B56C35DC9F3E}"/>
          </ac:grpSpMkLst>
        </pc:grpChg>
        <pc:grpChg chg="add del">
          <ac:chgData name="Kristýna Bajgarová" userId="374f2f2b-aabc-49f7-93b5-f44f233957f6" providerId="ADAL" clId="{3C0A7D36-0206-451D-957A-120440977F4C}" dt="2022-10-26T13:03:35.653" v="3020" actId="26606"/>
          <ac:grpSpMkLst>
            <pc:docMk/>
            <pc:sldMk cId="342024518" sldId="290"/>
            <ac:grpSpMk id="41" creationId="{6CF25946-B862-4193-B961-E5F892193BA4}"/>
          </ac:grpSpMkLst>
        </pc:grpChg>
        <pc:graphicFrameChg chg="add del">
          <ac:chgData name="Kristýna Bajgarová" userId="374f2f2b-aabc-49f7-93b5-f44f233957f6" providerId="ADAL" clId="{3C0A7D36-0206-451D-957A-120440977F4C}" dt="2022-10-26T13:01:28.392" v="2809" actId="26606"/>
          <ac:graphicFrameMkLst>
            <pc:docMk/>
            <pc:sldMk cId="342024518" sldId="290"/>
            <ac:graphicFrameMk id="12" creationId="{81FE08FF-8A96-C2D8-1ED8-8C465207B33E}"/>
          </ac:graphicFrameMkLst>
        </pc:graphicFrameChg>
        <pc:graphicFrameChg chg="add del">
          <ac:chgData name="Kristýna Bajgarová" userId="374f2f2b-aabc-49f7-93b5-f44f233957f6" providerId="ADAL" clId="{3C0A7D36-0206-451D-957A-120440977F4C}" dt="2022-10-26T13:01:29.655" v="2811" actId="26606"/>
          <ac:graphicFrameMkLst>
            <pc:docMk/>
            <pc:sldMk cId="342024518" sldId="290"/>
            <ac:graphicFrameMk id="14" creationId="{3AF20FF4-B9BF-B8B8-4A9A-5C931C808B4B}"/>
          </ac:graphicFrameMkLst>
        </pc:graphicFrameChg>
        <pc:graphicFrameChg chg="add del">
          <ac:chgData name="Kristýna Bajgarová" userId="374f2f2b-aabc-49f7-93b5-f44f233957f6" providerId="ADAL" clId="{3C0A7D36-0206-451D-957A-120440977F4C}" dt="2022-10-26T13:01:30.220" v="2813" actId="26606"/>
          <ac:graphicFrameMkLst>
            <pc:docMk/>
            <pc:sldMk cId="342024518" sldId="290"/>
            <ac:graphicFrameMk id="16" creationId="{81FE08FF-8A96-C2D8-1ED8-8C465207B33E}"/>
          </ac:graphicFrameMkLst>
        </pc:graphicFrameChg>
        <pc:graphicFrameChg chg="add mod ord modGraphic">
          <ac:chgData name="Kristýna Bajgarová" userId="374f2f2b-aabc-49f7-93b5-f44f233957f6" providerId="ADAL" clId="{3C0A7D36-0206-451D-957A-120440977F4C}" dt="2022-10-26T13:05:15.871" v="3048" actId="20577"/>
          <ac:graphicFrameMkLst>
            <pc:docMk/>
            <pc:sldMk cId="342024518" sldId="290"/>
            <ac:graphicFrameMk id="18" creationId="{94BDFFA2-C420-B314-057F-7A3723DE2D30}"/>
          </ac:graphicFrameMkLst>
        </pc:graphicFrameChg>
        <pc:picChg chg="add mod ord">
          <ac:chgData name="Kristýna Bajgarová" userId="374f2f2b-aabc-49f7-93b5-f44f233957f6" providerId="ADAL" clId="{3C0A7D36-0206-451D-957A-120440977F4C}" dt="2022-10-26T13:04:47.182" v="3035" actId="1076"/>
          <ac:picMkLst>
            <pc:docMk/>
            <pc:sldMk cId="342024518" sldId="290"/>
            <ac:picMk id="10" creationId="{81B98611-E8BF-7BD5-2D30-D4131A2A4621}"/>
          </ac:picMkLst>
        </pc:picChg>
        <pc:picChg chg="add mod">
          <ac:chgData name="Kristýna Bajgarová" userId="374f2f2b-aabc-49f7-93b5-f44f233957f6" providerId="ADAL" clId="{3C0A7D36-0206-451D-957A-120440977F4C}" dt="2022-10-26T13:03:45.134" v="3024" actId="1076"/>
          <ac:picMkLst>
            <pc:docMk/>
            <pc:sldMk cId="342024518" sldId="290"/>
            <ac:picMk id="13" creationId="{A35FA089-B339-7AA3-0443-78EDA3CD8C8C}"/>
          </ac:picMkLst>
        </pc:picChg>
      </pc:sldChg>
      <pc:sldChg chg="addSp delSp modSp new mod">
        <pc:chgData name="Kristýna Bajgarová" userId="374f2f2b-aabc-49f7-93b5-f44f233957f6" providerId="ADAL" clId="{3C0A7D36-0206-451D-957A-120440977F4C}" dt="2022-10-26T17:10:59.223" v="4363" actId="404"/>
        <pc:sldMkLst>
          <pc:docMk/>
          <pc:sldMk cId="3045768935" sldId="291"/>
        </pc:sldMkLst>
        <pc:spChg chg="add del mod">
          <ac:chgData name="Kristýna Bajgarová" userId="374f2f2b-aabc-49f7-93b5-f44f233957f6" providerId="ADAL" clId="{3C0A7D36-0206-451D-957A-120440977F4C}" dt="2022-10-26T17:08:23.773" v="4339"/>
          <ac:spMkLst>
            <pc:docMk/>
            <pc:sldMk cId="3045768935" sldId="291"/>
            <ac:spMk id="2" creationId="{ED3F8627-DDD5-FD61-3245-C617F13B861E}"/>
          </ac:spMkLst>
        </pc:spChg>
        <pc:spChg chg="del">
          <ac:chgData name="Kristýna Bajgarová" userId="374f2f2b-aabc-49f7-93b5-f44f233957f6" providerId="ADAL" clId="{3C0A7D36-0206-451D-957A-120440977F4C}" dt="2022-10-26T13:19:05.710" v="3808" actId="478"/>
          <ac:spMkLst>
            <pc:docMk/>
            <pc:sldMk cId="3045768935" sldId="291"/>
            <ac:spMk id="2" creationId="{F9BAFBA8-0DD8-F2D0-5016-D1A298AAD05E}"/>
          </ac:spMkLst>
        </pc:spChg>
        <pc:spChg chg="mod">
          <ac:chgData name="Kristýna Bajgarová" userId="374f2f2b-aabc-49f7-93b5-f44f233957f6" providerId="ADAL" clId="{3C0A7D36-0206-451D-957A-120440977F4C}" dt="2022-10-26T13:16:37.276" v="3764" actId="1076"/>
          <ac:spMkLst>
            <pc:docMk/>
            <pc:sldMk cId="3045768935" sldId="291"/>
            <ac:spMk id="4" creationId="{685D094B-1D79-EBC2-5270-686E3C5E9336}"/>
          </ac:spMkLst>
        </pc:spChg>
        <pc:spChg chg="mod">
          <ac:chgData name="Kristýna Bajgarová" userId="374f2f2b-aabc-49f7-93b5-f44f233957f6" providerId="ADAL" clId="{3C0A7D36-0206-451D-957A-120440977F4C}" dt="2022-10-26T13:22:05.346" v="3974" actId="113"/>
          <ac:spMkLst>
            <pc:docMk/>
            <pc:sldMk cId="3045768935" sldId="291"/>
            <ac:spMk id="5" creationId="{9510D1B2-19C6-AE70-FBD3-44EFD7867861}"/>
          </ac:spMkLst>
        </pc:spChg>
        <pc:spChg chg="add mod">
          <ac:chgData name="Kristýna Bajgarová" userId="374f2f2b-aabc-49f7-93b5-f44f233957f6" providerId="ADAL" clId="{3C0A7D36-0206-451D-957A-120440977F4C}" dt="2022-10-26T17:10:59.223" v="4363" actId="404"/>
          <ac:spMkLst>
            <pc:docMk/>
            <pc:sldMk cId="3045768935" sldId="291"/>
            <ac:spMk id="6" creationId="{F468E5DA-EEBF-5F11-0769-E8624D0DC663}"/>
          </ac:spMkLst>
        </pc:spChg>
        <pc:spChg chg="add del mod">
          <ac:chgData name="Kristýna Bajgarová" userId="374f2f2b-aabc-49f7-93b5-f44f233957f6" providerId="ADAL" clId="{3C0A7D36-0206-451D-957A-120440977F4C}" dt="2022-10-26T17:08:23.772" v="4337" actId="478"/>
          <ac:spMkLst>
            <pc:docMk/>
            <pc:sldMk cId="3045768935" sldId="291"/>
            <ac:spMk id="8" creationId="{502303D3-D05F-38CA-5DE8-781E35B7BCD1}"/>
          </ac:spMkLst>
        </pc:spChg>
      </pc:sldChg>
      <pc:sldChg chg="addSp delSp modSp new mod ord setBg">
        <pc:chgData name="Kristýna Bajgarová" userId="374f2f2b-aabc-49f7-93b5-f44f233957f6" providerId="ADAL" clId="{3C0A7D36-0206-451D-957A-120440977F4C}" dt="2022-10-26T13:33:15.633" v="4221" actId="113"/>
        <pc:sldMkLst>
          <pc:docMk/>
          <pc:sldMk cId="3607745798" sldId="292"/>
        </pc:sldMkLst>
        <pc:spChg chg="del">
          <ac:chgData name="Kristýna Bajgarová" userId="374f2f2b-aabc-49f7-93b5-f44f233957f6" providerId="ADAL" clId="{3C0A7D36-0206-451D-957A-120440977F4C}" dt="2022-10-26T13:23:28.077" v="4076" actId="478"/>
          <ac:spMkLst>
            <pc:docMk/>
            <pc:sldMk cId="3607745798" sldId="292"/>
            <ac:spMk id="2" creationId="{BDD11F84-A39E-2C4C-7AE4-3AF95D103D58}"/>
          </ac:spMkLst>
        </pc:spChg>
        <pc:spChg chg="mod ord">
          <ac:chgData name="Kristýna Bajgarová" userId="374f2f2b-aabc-49f7-93b5-f44f233957f6" providerId="ADAL" clId="{3C0A7D36-0206-451D-957A-120440977F4C}" dt="2022-10-26T13:25:48.186" v="4091" actId="26606"/>
          <ac:spMkLst>
            <pc:docMk/>
            <pc:sldMk cId="3607745798" sldId="292"/>
            <ac:spMk id="3" creationId="{E1A9A4BE-AF34-B20C-74D7-01CADC1FF9F9}"/>
          </ac:spMkLst>
        </pc:spChg>
        <pc:spChg chg="mod">
          <ac:chgData name="Kristýna Bajgarová" userId="374f2f2b-aabc-49f7-93b5-f44f233957f6" providerId="ADAL" clId="{3C0A7D36-0206-451D-957A-120440977F4C}" dt="2022-10-26T13:25:54.818" v="4093" actId="1076"/>
          <ac:spMkLst>
            <pc:docMk/>
            <pc:sldMk cId="3607745798" sldId="292"/>
            <ac:spMk id="4" creationId="{42543886-36D3-02D3-00BE-77008FCB3C4F}"/>
          </ac:spMkLst>
        </pc:spChg>
        <pc:spChg chg="mod ord">
          <ac:chgData name="Kristýna Bajgarová" userId="374f2f2b-aabc-49f7-93b5-f44f233957f6" providerId="ADAL" clId="{3C0A7D36-0206-451D-957A-120440977F4C}" dt="2022-10-26T13:33:15.633" v="4221" actId="113"/>
          <ac:spMkLst>
            <pc:docMk/>
            <pc:sldMk cId="3607745798" sldId="292"/>
            <ac:spMk id="5" creationId="{D5F31A32-A56F-447A-D8B4-D40B34D40A63}"/>
          </ac:spMkLst>
        </pc:spChg>
        <pc:spChg chg="add del">
          <ac:chgData name="Kristýna Bajgarová" userId="374f2f2b-aabc-49f7-93b5-f44f233957f6" providerId="ADAL" clId="{3C0A7D36-0206-451D-957A-120440977F4C}" dt="2022-10-26T13:25:43.362" v="4086" actId="26606"/>
          <ac:spMkLst>
            <pc:docMk/>
            <pc:sldMk cId="3607745798" sldId="292"/>
            <ac:spMk id="1037" creationId="{3758E4FA-C4A9-4D94-828D-0C4D6ED972AD}"/>
          </ac:spMkLst>
        </pc:spChg>
        <pc:spChg chg="add del">
          <ac:chgData name="Kristýna Bajgarová" userId="374f2f2b-aabc-49f7-93b5-f44f233957f6" providerId="ADAL" clId="{3C0A7D36-0206-451D-957A-120440977F4C}" dt="2022-10-26T13:25:44.882" v="4088" actId="26606"/>
          <ac:spMkLst>
            <pc:docMk/>
            <pc:sldMk cId="3607745798" sldId="292"/>
            <ac:spMk id="1043" creationId="{60376AD7-5814-4A2B-B3FC-395355E39461}"/>
          </ac:spMkLst>
        </pc:spChg>
        <pc:spChg chg="add del">
          <ac:chgData name="Kristýna Bajgarová" userId="374f2f2b-aabc-49f7-93b5-f44f233957f6" providerId="ADAL" clId="{3C0A7D36-0206-451D-957A-120440977F4C}" dt="2022-10-26T13:25:44.882" v="4088" actId="26606"/>
          <ac:spMkLst>
            <pc:docMk/>
            <pc:sldMk cId="3607745798" sldId="292"/>
            <ac:spMk id="1052" creationId="{1B7C4707-9C68-44ED-A6DE-88FF7A50F452}"/>
          </ac:spMkLst>
        </pc:spChg>
        <pc:spChg chg="add del">
          <ac:chgData name="Kristýna Bajgarová" userId="374f2f2b-aabc-49f7-93b5-f44f233957f6" providerId="ADAL" clId="{3C0A7D36-0206-451D-957A-120440977F4C}" dt="2022-10-26T13:25:44.882" v="4088" actId="26606"/>
          <ac:spMkLst>
            <pc:docMk/>
            <pc:sldMk cId="3607745798" sldId="292"/>
            <ac:spMk id="1053" creationId="{B69060A4-9EDF-4FB5-87A8-A9FC83E446DE}"/>
          </ac:spMkLst>
        </pc:spChg>
        <pc:spChg chg="add del">
          <ac:chgData name="Kristýna Bajgarová" userId="374f2f2b-aabc-49f7-93b5-f44f233957f6" providerId="ADAL" clId="{3C0A7D36-0206-451D-957A-120440977F4C}" dt="2022-10-26T13:25:44.882" v="4088" actId="26606"/>
          <ac:spMkLst>
            <pc:docMk/>
            <pc:sldMk cId="3607745798" sldId="292"/>
            <ac:spMk id="1054" creationId="{E937A4B0-1638-4AFA-91A5-60F8BB498C88}"/>
          </ac:spMkLst>
        </pc:spChg>
        <pc:spChg chg="add del">
          <ac:chgData name="Kristýna Bajgarová" userId="374f2f2b-aabc-49f7-93b5-f44f233957f6" providerId="ADAL" clId="{3C0A7D36-0206-451D-957A-120440977F4C}" dt="2022-10-26T13:25:48.172" v="4090" actId="26606"/>
          <ac:spMkLst>
            <pc:docMk/>
            <pc:sldMk cId="3607745798" sldId="292"/>
            <ac:spMk id="1057" creationId="{46AD51EB-971C-4722-9A98-42EB5ABCADA3}"/>
          </ac:spMkLst>
        </pc:spChg>
        <pc:spChg chg="add">
          <ac:chgData name="Kristýna Bajgarová" userId="374f2f2b-aabc-49f7-93b5-f44f233957f6" providerId="ADAL" clId="{3C0A7D36-0206-451D-957A-120440977F4C}" dt="2022-10-26T13:25:48.186" v="4091" actId="26606"/>
          <ac:spMkLst>
            <pc:docMk/>
            <pc:sldMk cId="3607745798" sldId="292"/>
            <ac:spMk id="1063" creationId="{3758E4FA-C4A9-4D94-828D-0C4D6ED972AD}"/>
          </ac:spMkLst>
        </pc:spChg>
        <pc:grpChg chg="add del">
          <ac:chgData name="Kristýna Bajgarová" userId="374f2f2b-aabc-49f7-93b5-f44f233957f6" providerId="ADAL" clId="{3C0A7D36-0206-451D-957A-120440977F4C}" dt="2022-10-26T13:25:43.362" v="4086" actId="26606"/>
          <ac:grpSpMkLst>
            <pc:docMk/>
            <pc:sldMk cId="3607745798" sldId="292"/>
            <ac:grpSpMk id="1031" creationId="{23F5135F-115E-423C-BE4A-B56C35DC9F3E}"/>
          </ac:grpSpMkLst>
        </pc:grpChg>
        <pc:grpChg chg="add del">
          <ac:chgData name="Kristýna Bajgarová" userId="374f2f2b-aabc-49f7-93b5-f44f233957f6" providerId="ADAL" clId="{3C0A7D36-0206-451D-957A-120440977F4C}" dt="2022-10-26T13:25:43.362" v="4086" actId="26606"/>
          <ac:grpSpMkLst>
            <pc:docMk/>
            <pc:sldMk cId="3607745798" sldId="292"/>
            <ac:grpSpMk id="1039" creationId="{C000ECD2-478B-4839-BD41-6164A9C2070A}"/>
          </ac:grpSpMkLst>
        </pc:grpChg>
        <pc:grpChg chg="add del">
          <ac:chgData name="Kristýna Bajgarová" userId="374f2f2b-aabc-49f7-93b5-f44f233957f6" providerId="ADAL" clId="{3C0A7D36-0206-451D-957A-120440977F4C}" dt="2022-10-26T13:25:44.882" v="4088" actId="26606"/>
          <ac:grpSpMkLst>
            <pc:docMk/>
            <pc:sldMk cId="3607745798" sldId="292"/>
            <ac:grpSpMk id="1045" creationId="{D2D2835C-DDE9-4332-9476-94B711F05374}"/>
          </ac:grpSpMkLst>
        </pc:grpChg>
        <pc:grpChg chg="add del">
          <ac:chgData name="Kristýna Bajgarová" userId="374f2f2b-aabc-49f7-93b5-f44f233957f6" providerId="ADAL" clId="{3C0A7D36-0206-451D-957A-120440977F4C}" dt="2022-10-26T13:25:44.882" v="4088" actId="26606"/>
          <ac:grpSpMkLst>
            <pc:docMk/>
            <pc:sldMk cId="3607745798" sldId="292"/>
            <ac:grpSpMk id="1050" creationId="{23F5135F-115E-423C-BE4A-B56C35DC9F3E}"/>
          </ac:grpSpMkLst>
        </pc:grpChg>
        <pc:grpChg chg="add del">
          <ac:chgData name="Kristýna Bajgarová" userId="374f2f2b-aabc-49f7-93b5-f44f233957f6" providerId="ADAL" clId="{3C0A7D36-0206-451D-957A-120440977F4C}" dt="2022-10-26T13:25:48.172" v="4090" actId="26606"/>
          <ac:grpSpMkLst>
            <pc:docMk/>
            <pc:sldMk cId="3607745798" sldId="292"/>
            <ac:grpSpMk id="1056" creationId="{23F5135F-115E-423C-BE4A-B56C35DC9F3E}"/>
          </ac:grpSpMkLst>
        </pc:grpChg>
        <pc:grpChg chg="add del">
          <ac:chgData name="Kristýna Bajgarová" userId="374f2f2b-aabc-49f7-93b5-f44f233957f6" providerId="ADAL" clId="{3C0A7D36-0206-451D-957A-120440977F4C}" dt="2022-10-26T13:25:48.172" v="4090" actId="26606"/>
          <ac:grpSpMkLst>
            <pc:docMk/>
            <pc:sldMk cId="3607745798" sldId="292"/>
            <ac:grpSpMk id="1058" creationId="{A067C78B-85E8-4F6D-8955-09EB55C84234}"/>
          </ac:grpSpMkLst>
        </pc:grpChg>
        <pc:grpChg chg="add">
          <ac:chgData name="Kristýna Bajgarová" userId="374f2f2b-aabc-49f7-93b5-f44f233957f6" providerId="ADAL" clId="{3C0A7D36-0206-451D-957A-120440977F4C}" dt="2022-10-26T13:25:48.186" v="4091" actId="26606"/>
          <ac:grpSpMkLst>
            <pc:docMk/>
            <pc:sldMk cId="3607745798" sldId="292"/>
            <ac:grpSpMk id="1061" creationId="{23F5135F-115E-423C-BE4A-B56C35DC9F3E}"/>
          </ac:grpSpMkLst>
        </pc:grpChg>
        <pc:grpChg chg="add">
          <ac:chgData name="Kristýna Bajgarová" userId="374f2f2b-aabc-49f7-93b5-f44f233957f6" providerId="ADAL" clId="{3C0A7D36-0206-451D-957A-120440977F4C}" dt="2022-10-26T13:25:48.186" v="4091" actId="26606"/>
          <ac:grpSpMkLst>
            <pc:docMk/>
            <pc:sldMk cId="3607745798" sldId="292"/>
            <ac:grpSpMk id="1064" creationId="{C000ECD2-478B-4839-BD41-6164A9C2070A}"/>
          </ac:grpSpMkLst>
        </pc:grpChg>
        <pc:picChg chg="add mod ord">
          <ac:chgData name="Kristýna Bajgarová" userId="374f2f2b-aabc-49f7-93b5-f44f233957f6" providerId="ADAL" clId="{3C0A7D36-0206-451D-957A-120440977F4C}" dt="2022-10-26T13:25:48.186" v="4091" actId="26606"/>
          <ac:picMkLst>
            <pc:docMk/>
            <pc:sldMk cId="3607745798" sldId="292"/>
            <ac:picMk id="1026" creationId="{368F93C2-4F33-5966-5394-985BD76D7AF3}"/>
          </ac:picMkLst>
        </pc:picChg>
      </pc:sldChg>
    </pc:docChg>
  </pc:docChgLst>
  <pc:docChgLst>
    <pc:chgData name="Kristýna Bajgarová" userId="374f2f2b-aabc-49f7-93b5-f44f233957f6" providerId="ADAL" clId="{F1F2315A-8C9E-40FF-A60F-933A74827CF7}"/>
    <pc:docChg chg="undo custSel addSld delSld modSld sldOrd">
      <pc:chgData name="Kristýna Bajgarová" userId="374f2f2b-aabc-49f7-93b5-f44f233957f6" providerId="ADAL" clId="{F1F2315A-8C9E-40FF-A60F-933A74827CF7}" dt="2022-10-26T16:55:41.025" v="3960" actId="1076"/>
      <pc:docMkLst>
        <pc:docMk/>
      </pc:docMkLst>
      <pc:sldChg chg="modSp mod">
        <pc:chgData name="Kristýna Bajgarová" userId="374f2f2b-aabc-49f7-93b5-f44f233957f6" providerId="ADAL" clId="{F1F2315A-8C9E-40FF-A60F-933A74827CF7}" dt="2022-10-26T15:46:39.619" v="370" actId="20577"/>
        <pc:sldMkLst>
          <pc:docMk/>
          <pc:sldMk cId="85297744" sldId="256"/>
        </pc:sldMkLst>
        <pc:spChg chg="mod">
          <ac:chgData name="Kristýna Bajgarová" userId="374f2f2b-aabc-49f7-93b5-f44f233957f6" providerId="ADAL" clId="{F1F2315A-8C9E-40FF-A60F-933A74827CF7}" dt="2022-10-26T15:46:35.133" v="367" actId="20577"/>
          <ac:spMkLst>
            <pc:docMk/>
            <pc:sldMk cId="85297744" sldId="256"/>
            <ac:spMk id="3" creationId="{3EEC847B-71CB-CA95-98BF-57C032B85817}"/>
          </ac:spMkLst>
        </pc:spChg>
        <pc:spChg chg="mod">
          <ac:chgData name="Kristýna Bajgarová" userId="374f2f2b-aabc-49f7-93b5-f44f233957f6" providerId="ADAL" clId="{F1F2315A-8C9E-40FF-A60F-933A74827CF7}" dt="2022-10-26T15:46:39.619" v="370" actId="20577"/>
          <ac:spMkLst>
            <pc:docMk/>
            <pc:sldMk cId="85297744" sldId="256"/>
            <ac:spMk id="170" creationId="{84EA318F-6962-8A40-8DA9-83FE18328ADB}"/>
          </ac:spMkLst>
        </pc:spChg>
      </pc:sldChg>
      <pc:sldChg chg="addSp delSp modSp mod">
        <pc:chgData name="Kristýna Bajgarová" userId="374f2f2b-aabc-49f7-93b5-f44f233957f6" providerId="ADAL" clId="{F1F2315A-8C9E-40FF-A60F-933A74827CF7}" dt="2022-10-26T16:44:07.345" v="3137" actId="20577"/>
        <pc:sldMkLst>
          <pc:docMk/>
          <pc:sldMk cId="425495915" sldId="259"/>
        </pc:sldMkLst>
        <pc:spChg chg="add mod">
          <ac:chgData name="Kristýna Bajgarová" userId="374f2f2b-aabc-49f7-93b5-f44f233957f6" providerId="ADAL" clId="{F1F2315A-8C9E-40FF-A60F-933A74827CF7}" dt="2022-10-26T16:44:07.345" v="3137" actId="20577"/>
          <ac:spMkLst>
            <pc:docMk/>
            <pc:sldMk cId="425495915" sldId="259"/>
            <ac:spMk id="3" creationId="{2404D15A-0A54-D771-DB28-F3478FAD8EC5}"/>
          </ac:spMkLst>
        </pc:spChg>
        <pc:spChg chg="add mod">
          <ac:chgData name="Kristýna Bajgarová" userId="374f2f2b-aabc-49f7-93b5-f44f233957f6" providerId="ADAL" clId="{F1F2315A-8C9E-40FF-A60F-933A74827CF7}" dt="2022-10-26T16:43:35.522" v="3113" actId="1076"/>
          <ac:spMkLst>
            <pc:docMk/>
            <pc:sldMk cId="425495915" sldId="259"/>
            <ac:spMk id="12" creationId="{336EDEA8-6217-86C7-886E-386E7DCD5393}"/>
          </ac:spMkLst>
        </pc:spChg>
        <pc:graphicFrameChg chg="mod modGraphic">
          <ac:chgData name="Kristýna Bajgarová" userId="374f2f2b-aabc-49f7-93b5-f44f233957f6" providerId="ADAL" clId="{F1F2315A-8C9E-40FF-A60F-933A74827CF7}" dt="2022-10-26T16:43:52.850" v="3135" actId="20577"/>
          <ac:graphicFrameMkLst>
            <pc:docMk/>
            <pc:sldMk cId="425495915" sldId="259"/>
            <ac:graphicFrameMk id="9" creationId="{9E680EAD-2168-65ED-7D00-9742B6A36543}"/>
          </ac:graphicFrameMkLst>
        </pc:graphicFrameChg>
        <pc:cxnChg chg="add del">
          <ac:chgData name="Kristýna Bajgarová" userId="374f2f2b-aabc-49f7-93b5-f44f233957f6" providerId="ADAL" clId="{F1F2315A-8C9E-40FF-A60F-933A74827CF7}" dt="2022-10-26T16:42:30.977" v="3098" actId="478"/>
          <ac:cxnSpMkLst>
            <pc:docMk/>
            <pc:sldMk cId="425495915" sldId="259"/>
            <ac:cxnSpMk id="8" creationId="{C0FE257C-3244-B19B-2BBD-64724520652F}"/>
          </ac:cxnSpMkLst>
        </pc:cxnChg>
        <pc:cxnChg chg="add mod">
          <ac:chgData name="Kristýna Bajgarová" userId="374f2f2b-aabc-49f7-93b5-f44f233957f6" providerId="ADAL" clId="{F1F2315A-8C9E-40FF-A60F-933A74827CF7}" dt="2022-10-26T16:42:43.027" v="3100" actId="1076"/>
          <ac:cxnSpMkLst>
            <pc:docMk/>
            <pc:sldMk cId="425495915" sldId="259"/>
            <ac:cxnSpMk id="11" creationId="{80BA0610-3127-EC05-7A69-A21E75A20C3C}"/>
          </ac:cxnSpMkLst>
        </pc:cxnChg>
      </pc:sldChg>
      <pc:sldChg chg="modSp mod">
        <pc:chgData name="Kristýna Bajgarová" userId="374f2f2b-aabc-49f7-93b5-f44f233957f6" providerId="ADAL" clId="{F1F2315A-8C9E-40FF-A60F-933A74827CF7}" dt="2022-10-26T16:32:14.941" v="2669" actId="20577"/>
        <pc:sldMkLst>
          <pc:docMk/>
          <pc:sldMk cId="2422794612" sldId="265"/>
        </pc:sldMkLst>
        <pc:spChg chg="mod">
          <ac:chgData name="Kristýna Bajgarová" userId="374f2f2b-aabc-49f7-93b5-f44f233957f6" providerId="ADAL" clId="{F1F2315A-8C9E-40FF-A60F-933A74827CF7}" dt="2022-10-26T16:32:14.941" v="2669" actId="20577"/>
          <ac:spMkLst>
            <pc:docMk/>
            <pc:sldMk cId="2422794612" sldId="265"/>
            <ac:spMk id="9" creationId="{9D751826-D5ED-4AA1-8CA8-165B3DDD7128}"/>
          </ac:spMkLst>
        </pc:spChg>
      </pc:sldChg>
      <pc:sldChg chg="addSp modSp mod">
        <pc:chgData name="Kristýna Bajgarová" userId="374f2f2b-aabc-49f7-93b5-f44f233957f6" providerId="ADAL" clId="{F1F2315A-8C9E-40FF-A60F-933A74827CF7}" dt="2022-10-26T16:40:16.740" v="2784" actId="20577"/>
        <pc:sldMkLst>
          <pc:docMk/>
          <pc:sldMk cId="957053024" sldId="266"/>
        </pc:sldMkLst>
        <pc:spChg chg="mod">
          <ac:chgData name="Kristýna Bajgarová" userId="374f2f2b-aabc-49f7-93b5-f44f233957f6" providerId="ADAL" clId="{F1F2315A-8C9E-40FF-A60F-933A74827CF7}" dt="2022-10-26T16:40:16.740" v="2784" actId="20577"/>
          <ac:spMkLst>
            <pc:docMk/>
            <pc:sldMk cId="957053024" sldId="266"/>
            <ac:spMk id="2" creationId="{297EF2AA-D681-B38B-136B-829D5241CB49}"/>
          </ac:spMkLst>
        </pc:spChg>
        <pc:spChg chg="add mod">
          <ac:chgData name="Kristýna Bajgarová" userId="374f2f2b-aabc-49f7-93b5-f44f233957f6" providerId="ADAL" clId="{F1F2315A-8C9E-40FF-A60F-933A74827CF7}" dt="2022-10-26T16:38:26.207" v="2763" actId="404"/>
          <ac:spMkLst>
            <pc:docMk/>
            <pc:sldMk cId="957053024" sldId="266"/>
            <ac:spMk id="3" creationId="{449BA9D4-84A3-C6CD-FCB6-2CFA97268FC8}"/>
          </ac:spMkLst>
        </pc:spChg>
      </pc:sldChg>
      <pc:sldChg chg="modSp mod">
        <pc:chgData name="Kristýna Bajgarová" userId="374f2f2b-aabc-49f7-93b5-f44f233957f6" providerId="ADAL" clId="{F1F2315A-8C9E-40FF-A60F-933A74827CF7}" dt="2022-10-26T16:32:00.644" v="2658" actId="20577"/>
        <pc:sldMkLst>
          <pc:docMk/>
          <pc:sldMk cId="2563875985" sldId="268"/>
        </pc:sldMkLst>
        <pc:spChg chg="mod">
          <ac:chgData name="Kristýna Bajgarová" userId="374f2f2b-aabc-49f7-93b5-f44f233957f6" providerId="ADAL" clId="{F1F2315A-8C9E-40FF-A60F-933A74827CF7}" dt="2022-10-26T16:32:00.644" v="2658" actId="20577"/>
          <ac:spMkLst>
            <pc:docMk/>
            <pc:sldMk cId="2563875985" sldId="268"/>
            <ac:spMk id="5" creationId="{C680348C-D617-4770-B82C-A5DD213F8776}"/>
          </ac:spMkLst>
        </pc:spChg>
      </pc:sldChg>
      <pc:sldChg chg="addSp delSp modSp mod">
        <pc:chgData name="Kristýna Bajgarová" userId="374f2f2b-aabc-49f7-93b5-f44f233957f6" providerId="ADAL" clId="{F1F2315A-8C9E-40FF-A60F-933A74827CF7}" dt="2022-10-26T16:01:36.823" v="1202" actId="1076"/>
        <pc:sldMkLst>
          <pc:docMk/>
          <pc:sldMk cId="3578059574" sldId="269"/>
        </pc:sldMkLst>
        <pc:spChg chg="mod">
          <ac:chgData name="Kristýna Bajgarová" userId="374f2f2b-aabc-49f7-93b5-f44f233957f6" providerId="ADAL" clId="{F1F2315A-8C9E-40FF-A60F-933A74827CF7}" dt="2022-10-26T16:01:36.823" v="1202" actId="1076"/>
          <ac:spMkLst>
            <pc:docMk/>
            <pc:sldMk cId="3578059574" sldId="269"/>
            <ac:spMk id="4" creationId="{9ED53CF7-8A8E-4F8F-B5B6-4A0DAA29C0C8}"/>
          </ac:spMkLst>
        </pc:spChg>
        <pc:spChg chg="mod">
          <ac:chgData name="Kristýna Bajgarová" userId="374f2f2b-aabc-49f7-93b5-f44f233957f6" providerId="ADAL" clId="{F1F2315A-8C9E-40FF-A60F-933A74827CF7}" dt="2022-10-26T16:00:58.455" v="1198" actId="20577"/>
          <ac:spMkLst>
            <pc:docMk/>
            <pc:sldMk cId="3578059574" sldId="269"/>
            <ac:spMk id="5" creationId="{38BB3873-4196-454F-92E9-21E1FF2EB0B3}"/>
          </ac:spMkLst>
        </pc:spChg>
        <pc:spChg chg="add mod">
          <ac:chgData name="Kristýna Bajgarová" userId="374f2f2b-aabc-49f7-93b5-f44f233957f6" providerId="ADAL" clId="{F1F2315A-8C9E-40FF-A60F-933A74827CF7}" dt="2022-10-26T16:00:26.162" v="1181" actId="207"/>
          <ac:spMkLst>
            <pc:docMk/>
            <pc:sldMk cId="3578059574" sldId="269"/>
            <ac:spMk id="6" creationId="{BC102022-9060-1468-2D14-10766CDA84E6}"/>
          </ac:spMkLst>
        </pc:spChg>
        <pc:spChg chg="add mod">
          <ac:chgData name="Kristýna Bajgarová" userId="374f2f2b-aabc-49f7-93b5-f44f233957f6" providerId="ADAL" clId="{F1F2315A-8C9E-40FF-A60F-933A74827CF7}" dt="2022-10-26T16:00:44.223" v="1187" actId="1076"/>
          <ac:spMkLst>
            <pc:docMk/>
            <pc:sldMk cId="3578059574" sldId="269"/>
            <ac:spMk id="7" creationId="{592FE175-8CAE-50AA-6D4C-75D33B251750}"/>
          </ac:spMkLst>
        </pc:spChg>
        <pc:spChg chg="del">
          <ac:chgData name="Kristýna Bajgarová" userId="374f2f2b-aabc-49f7-93b5-f44f233957f6" providerId="ADAL" clId="{F1F2315A-8C9E-40FF-A60F-933A74827CF7}" dt="2022-10-26T15:59:59.639" v="1175" actId="26606"/>
          <ac:spMkLst>
            <pc:docMk/>
            <pc:sldMk cId="3578059574" sldId="269"/>
            <ac:spMk id="19" creationId="{06E29850-FF8C-4A70-A54F-29A8CFCF99CA}"/>
          </ac:spMkLst>
        </pc:spChg>
        <pc:spChg chg="del">
          <ac:chgData name="Kristýna Bajgarová" userId="374f2f2b-aabc-49f7-93b5-f44f233957f6" providerId="ADAL" clId="{F1F2315A-8C9E-40FF-A60F-933A74827CF7}" dt="2022-10-26T15:59:59.639" v="1175" actId="26606"/>
          <ac:spMkLst>
            <pc:docMk/>
            <pc:sldMk cId="3578059574" sldId="269"/>
            <ac:spMk id="27" creationId="{32B2619C-2C88-4DD6-96FE-CF708FF6A8F7}"/>
          </ac:spMkLst>
        </pc:spChg>
        <pc:spChg chg="del">
          <ac:chgData name="Kristýna Bajgarová" userId="374f2f2b-aabc-49f7-93b5-f44f233957f6" providerId="ADAL" clId="{F1F2315A-8C9E-40FF-A60F-933A74827CF7}" dt="2022-10-26T15:59:59.639" v="1175" actId="26606"/>
          <ac:spMkLst>
            <pc:docMk/>
            <pc:sldMk cId="3578059574" sldId="269"/>
            <ac:spMk id="29" creationId="{AE3A44A7-098D-4DB2-9081-4499626D1909}"/>
          </ac:spMkLst>
        </pc:spChg>
        <pc:spChg chg="del">
          <ac:chgData name="Kristýna Bajgarová" userId="374f2f2b-aabc-49f7-93b5-f44f233957f6" providerId="ADAL" clId="{F1F2315A-8C9E-40FF-A60F-933A74827CF7}" dt="2022-10-26T15:59:59.639" v="1175" actId="26606"/>
          <ac:spMkLst>
            <pc:docMk/>
            <pc:sldMk cId="3578059574" sldId="269"/>
            <ac:spMk id="31" creationId="{4F1CB7E3-24EA-46FC-AFBA-DD5B72918A37}"/>
          </ac:spMkLst>
        </pc:spChg>
        <pc:spChg chg="add">
          <ac:chgData name="Kristýna Bajgarová" userId="374f2f2b-aabc-49f7-93b5-f44f233957f6" providerId="ADAL" clId="{F1F2315A-8C9E-40FF-A60F-933A74827CF7}" dt="2022-10-26T15:59:59.639" v="1175" actId="26606"/>
          <ac:spMkLst>
            <pc:docMk/>
            <pc:sldMk cId="3578059574" sldId="269"/>
            <ac:spMk id="42" creationId="{636B1093-F166-4134-8A16-6427E87F3968}"/>
          </ac:spMkLst>
        </pc:spChg>
        <pc:spChg chg="add">
          <ac:chgData name="Kristýna Bajgarová" userId="374f2f2b-aabc-49f7-93b5-f44f233957f6" providerId="ADAL" clId="{F1F2315A-8C9E-40FF-A60F-933A74827CF7}" dt="2022-10-26T15:59:59.639" v="1175" actId="26606"/>
          <ac:spMkLst>
            <pc:docMk/>
            <pc:sldMk cId="3578059574" sldId="269"/>
            <ac:spMk id="44" creationId="{BA046A61-60D5-4DD7-9750-B310FADD3B50}"/>
          </ac:spMkLst>
        </pc:spChg>
        <pc:spChg chg="add">
          <ac:chgData name="Kristýna Bajgarová" userId="374f2f2b-aabc-49f7-93b5-f44f233957f6" providerId="ADAL" clId="{F1F2315A-8C9E-40FF-A60F-933A74827CF7}" dt="2022-10-26T15:59:59.639" v="1175" actId="26606"/>
          <ac:spMkLst>
            <pc:docMk/>
            <pc:sldMk cId="3578059574" sldId="269"/>
            <ac:spMk id="46" creationId="{6B086FE3-DB98-4048-AA46-BBA8D3645657}"/>
          </ac:spMkLst>
        </pc:spChg>
        <pc:spChg chg="add">
          <ac:chgData name="Kristýna Bajgarová" userId="374f2f2b-aabc-49f7-93b5-f44f233957f6" providerId="ADAL" clId="{F1F2315A-8C9E-40FF-A60F-933A74827CF7}" dt="2022-10-26T15:59:59.639" v="1175" actId="26606"/>
          <ac:spMkLst>
            <pc:docMk/>
            <pc:sldMk cId="3578059574" sldId="269"/>
            <ac:spMk id="48" creationId="{3949F7B7-A52A-4DBF-ACC9-936FB0DE158A}"/>
          </ac:spMkLst>
        </pc:spChg>
        <pc:spChg chg="add">
          <ac:chgData name="Kristýna Bajgarová" userId="374f2f2b-aabc-49f7-93b5-f44f233957f6" providerId="ADAL" clId="{F1F2315A-8C9E-40FF-A60F-933A74827CF7}" dt="2022-10-26T15:59:59.639" v="1175" actId="26606"/>
          <ac:spMkLst>
            <pc:docMk/>
            <pc:sldMk cId="3578059574" sldId="269"/>
            <ac:spMk id="50" creationId="{C4A2D01F-5B4E-4352-87AF-9BBCBB139FDA}"/>
          </ac:spMkLst>
        </pc:spChg>
        <pc:grpChg chg="del">
          <ac:chgData name="Kristýna Bajgarová" userId="374f2f2b-aabc-49f7-93b5-f44f233957f6" providerId="ADAL" clId="{F1F2315A-8C9E-40FF-A60F-933A74827CF7}" dt="2022-10-26T15:59:59.639" v="1175" actId="26606"/>
          <ac:grpSpMkLst>
            <pc:docMk/>
            <pc:sldMk cId="3578059574" sldId="269"/>
            <ac:grpSpMk id="13" creationId="{23F5135F-115E-423C-BE4A-B56C35DC9F3E}"/>
          </ac:grpSpMkLst>
        </pc:grpChg>
        <pc:grpChg chg="del">
          <ac:chgData name="Kristýna Bajgarová" userId="374f2f2b-aabc-49f7-93b5-f44f233957f6" providerId="ADAL" clId="{F1F2315A-8C9E-40FF-A60F-933A74827CF7}" dt="2022-10-26T15:59:59.639" v="1175" actId="26606"/>
          <ac:grpSpMkLst>
            <pc:docMk/>
            <pc:sldMk cId="3578059574" sldId="269"/>
            <ac:grpSpMk id="21" creationId="{179E390A-405A-41FF-B91F-F5FAA0E594C8}"/>
          </ac:grpSpMkLst>
        </pc:grpChg>
        <pc:grpChg chg="add">
          <ac:chgData name="Kristýna Bajgarová" userId="374f2f2b-aabc-49f7-93b5-f44f233957f6" providerId="ADAL" clId="{F1F2315A-8C9E-40FF-A60F-933A74827CF7}" dt="2022-10-26T15:59:59.639" v="1175" actId="26606"/>
          <ac:grpSpMkLst>
            <pc:docMk/>
            <pc:sldMk cId="3578059574" sldId="269"/>
            <ac:grpSpMk id="36" creationId="{23F5135F-115E-423C-BE4A-B56C35DC9F3E}"/>
          </ac:grpSpMkLst>
        </pc:grpChg>
        <pc:grpChg chg="add">
          <ac:chgData name="Kristýna Bajgarová" userId="374f2f2b-aabc-49f7-93b5-f44f233957f6" providerId="ADAL" clId="{F1F2315A-8C9E-40FF-A60F-933A74827CF7}" dt="2022-10-26T15:59:59.639" v="1175" actId="26606"/>
          <ac:grpSpMkLst>
            <pc:docMk/>
            <pc:sldMk cId="3578059574" sldId="269"/>
            <ac:grpSpMk id="52" creationId="{7DC67B4D-BD4F-44F0-B7F9-21D0E4D23B13}"/>
          </ac:grpSpMkLst>
        </pc:grpChg>
        <pc:picChg chg="add mod">
          <ac:chgData name="Kristýna Bajgarová" userId="374f2f2b-aabc-49f7-93b5-f44f233957f6" providerId="ADAL" clId="{F1F2315A-8C9E-40FF-A60F-933A74827CF7}" dt="2022-10-26T16:00:36.975" v="1184" actId="1076"/>
          <ac:picMkLst>
            <pc:docMk/>
            <pc:sldMk cId="3578059574" sldId="269"/>
            <ac:picMk id="3" creationId="{152A33EE-C417-1058-CE4F-43A40978ED27}"/>
          </ac:picMkLst>
        </pc:picChg>
        <pc:picChg chg="mod">
          <ac:chgData name="Kristýna Bajgarová" userId="374f2f2b-aabc-49f7-93b5-f44f233957f6" providerId="ADAL" clId="{F1F2315A-8C9E-40FF-A60F-933A74827CF7}" dt="2022-10-26T16:00:04.400" v="1176" actId="1076"/>
          <ac:picMkLst>
            <pc:docMk/>
            <pc:sldMk cId="3578059574" sldId="269"/>
            <ac:picMk id="8" creationId="{ABD1491C-CD4B-A18F-7E5B-2630240422BD}"/>
          </ac:picMkLst>
        </pc:picChg>
        <pc:cxnChg chg="add mod">
          <ac:chgData name="Kristýna Bajgarová" userId="374f2f2b-aabc-49f7-93b5-f44f233957f6" providerId="ADAL" clId="{F1F2315A-8C9E-40FF-A60F-933A74827CF7}" dt="2022-10-26T16:01:27.879" v="1201" actId="14100"/>
          <ac:cxnSpMkLst>
            <pc:docMk/>
            <pc:sldMk cId="3578059574" sldId="269"/>
            <ac:cxnSpMk id="10" creationId="{375EDDC2-A82C-CEA0-3E75-BE3BF2EC8A2D}"/>
          </ac:cxnSpMkLst>
        </pc:cxnChg>
      </pc:sldChg>
      <pc:sldChg chg="ord">
        <pc:chgData name="Kristýna Bajgarová" userId="374f2f2b-aabc-49f7-93b5-f44f233957f6" providerId="ADAL" clId="{F1F2315A-8C9E-40FF-A60F-933A74827CF7}" dt="2022-10-26T13:45:13.501" v="321"/>
        <pc:sldMkLst>
          <pc:docMk/>
          <pc:sldMk cId="2051021627" sldId="271"/>
        </pc:sldMkLst>
      </pc:sldChg>
      <pc:sldChg chg="modSp mod">
        <pc:chgData name="Kristýna Bajgarová" userId="374f2f2b-aabc-49f7-93b5-f44f233957f6" providerId="ADAL" clId="{F1F2315A-8C9E-40FF-A60F-933A74827CF7}" dt="2022-10-26T16:50:21.706" v="3817" actId="1076"/>
        <pc:sldMkLst>
          <pc:docMk/>
          <pc:sldMk cId="1889211887" sldId="272"/>
        </pc:sldMkLst>
        <pc:spChg chg="mod">
          <ac:chgData name="Kristýna Bajgarová" userId="374f2f2b-aabc-49f7-93b5-f44f233957f6" providerId="ADAL" clId="{F1F2315A-8C9E-40FF-A60F-933A74827CF7}" dt="2022-10-26T16:50:15.532" v="3816" actId="1076"/>
          <ac:spMkLst>
            <pc:docMk/>
            <pc:sldMk cId="1889211887" sldId="272"/>
            <ac:spMk id="4" creationId="{9AF31913-3188-4980-9416-98B79C837CA2}"/>
          </ac:spMkLst>
        </pc:spChg>
        <pc:spChg chg="mod">
          <ac:chgData name="Kristýna Bajgarová" userId="374f2f2b-aabc-49f7-93b5-f44f233957f6" providerId="ADAL" clId="{F1F2315A-8C9E-40FF-A60F-933A74827CF7}" dt="2022-10-26T16:50:21.706" v="3817" actId="1076"/>
          <ac:spMkLst>
            <pc:docMk/>
            <pc:sldMk cId="1889211887" sldId="272"/>
            <ac:spMk id="5" creationId="{BAEC8DEB-1A71-4043-B42E-F24198FD6511}"/>
          </ac:spMkLst>
        </pc:spChg>
      </pc:sldChg>
      <pc:sldChg chg="modSp mod">
        <pc:chgData name="Kristýna Bajgarová" userId="374f2f2b-aabc-49f7-93b5-f44f233957f6" providerId="ADAL" clId="{F1F2315A-8C9E-40FF-A60F-933A74827CF7}" dt="2022-10-26T15:50:08.070" v="587" actId="20577"/>
        <pc:sldMkLst>
          <pc:docMk/>
          <pc:sldMk cId="3263207035" sldId="280"/>
        </pc:sldMkLst>
        <pc:spChg chg="mod">
          <ac:chgData name="Kristýna Bajgarová" userId="374f2f2b-aabc-49f7-93b5-f44f233957f6" providerId="ADAL" clId="{F1F2315A-8C9E-40FF-A60F-933A74827CF7}" dt="2022-10-26T15:50:08.070" v="587" actId="20577"/>
          <ac:spMkLst>
            <pc:docMk/>
            <pc:sldMk cId="3263207035" sldId="280"/>
            <ac:spMk id="5" creationId="{25B7DE96-7EB3-446E-B8A0-CF6736CC2677}"/>
          </ac:spMkLst>
        </pc:spChg>
        <pc:spChg chg="mod">
          <ac:chgData name="Kristýna Bajgarová" userId="374f2f2b-aabc-49f7-93b5-f44f233957f6" providerId="ADAL" clId="{F1F2315A-8C9E-40FF-A60F-933A74827CF7}" dt="2022-10-26T15:49:26.519" v="521" actId="20577"/>
          <ac:spMkLst>
            <pc:docMk/>
            <pc:sldMk cId="3263207035" sldId="280"/>
            <ac:spMk id="9" creationId="{ECD25147-060E-4483-958F-2A0ACAFE1534}"/>
          </ac:spMkLst>
        </pc:spChg>
      </pc:sldChg>
      <pc:sldChg chg="modSp mod">
        <pc:chgData name="Kristýna Bajgarová" userId="374f2f2b-aabc-49f7-93b5-f44f233957f6" providerId="ADAL" clId="{F1F2315A-8C9E-40FF-A60F-933A74827CF7}" dt="2022-10-26T16:35:01.851" v="2736" actId="20577"/>
        <pc:sldMkLst>
          <pc:docMk/>
          <pc:sldMk cId="3686095859" sldId="281"/>
        </pc:sldMkLst>
        <pc:graphicFrameChg chg="mod modGraphic">
          <ac:chgData name="Kristýna Bajgarová" userId="374f2f2b-aabc-49f7-93b5-f44f233957f6" providerId="ADAL" clId="{F1F2315A-8C9E-40FF-A60F-933A74827CF7}" dt="2022-10-26T16:35:01.851" v="2736" actId="20577"/>
          <ac:graphicFrameMkLst>
            <pc:docMk/>
            <pc:sldMk cId="3686095859" sldId="281"/>
            <ac:graphicFrameMk id="7" creationId="{FB796F19-D834-F3FB-1D4C-CFD9C67BC09A}"/>
          </ac:graphicFrameMkLst>
        </pc:graphicFrameChg>
      </pc:sldChg>
      <pc:sldChg chg="addSp delSp modSp mod setBg">
        <pc:chgData name="Kristýna Bajgarová" userId="374f2f2b-aabc-49f7-93b5-f44f233957f6" providerId="ADAL" clId="{F1F2315A-8C9E-40FF-A60F-933A74827CF7}" dt="2022-10-26T15:46:17.516" v="331" actId="20577"/>
        <pc:sldMkLst>
          <pc:docMk/>
          <pc:sldMk cId="1501247449" sldId="283"/>
        </pc:sldMkLst>
        <pc:spChg chg="mod ord">
          <ac:chgData name="Kristýna Bajgarová" userId="374f2f2b-aabc-49f7-93b5-f44f233957f6" providerId="ADAL" clId="{F1F2315A-8C9E-40FF-A60F-933A74827CF7}" dt="2022-10-26T13:43:10.695" v="114" actId="26606"/>
          <ac:spMkLst>
            <pc:docMk/>
            <pc:sldMk cId="1501247449" sldId="283"/>
            <ac:spMk id="3" creationId="{C1638804-DAED-1585-F88E-4139D75AFA13}"/>
          </ac:spMkLst>
        </pc:spChg>
        <pc:spChg chg="mod">
          <ac:chgData name="Kristýna Bajgarová" userId="374f2f2b-aabc-49f7-93b5-f44f233957f6" providerId="ADAL" clId="{F1F2315A-8C9E-40FF-A60F-933A74827CF7}" dt="2022-10-26T13:43:10.695" v="114" actId="26606"/>
          <ac:spMkLst>
            <pc:docMk/>
            <pc:sldMk cId="1501247449" sldId="283"/>
            <ac:spMk id="5" creationId="{E672DC4A-F316-2B26-44E4-AAE3934225C0}"/>
          </ac:spMkLst>
        </pc:spChg>
        <pc:spChg chg="mod">
          <ac:chgData name="Kristýna Bajgarová" userId="374f2f2b-aabc-49f7-93b5-f44f233957f6" providerId="ADAL" clId="{F1F2315A-8C9E-40FF-A60F-933A74827CF7}" dt="2022-10-26T15:46:17.516" v="331" actId="20577"/>
          <ac:spMkLst>
            <pc:docMk/>
            <pc:sldMk cId="1501247449" sldId="283"/>
            <ac:spMk id="7" creationId="{E54690DF-FE6E-EA45-2DF1-28E4B0C5D397}"/>
          </ac:spMkLst>
        </pc:spChg>
        <pc:spChg chg="del">
          <ac:chgData name="Kristýna Bajgarová" userId="374f2f2b-aabc-49f7-93b5-f44f233957f6" providerId="ADAL" clId="{F1F2315A-8C9E-40FF-A60F-933A74827CF7}" dt="2022-10-26T13:42:42.926" v="102" actId="478"/>
          <ac:spMkLst>
            <pc:docMk/>
            <pc:sldMk cId="1501247449" sldId="283"/>
            <ac:spMk id="8" creationId="{D06046F1-A605-0F40-F511-17FB3BCA7402}"/>
          </ac:spMkLst>
        </pc:spChg>
        <pc:spChg chg="add del mod">
          <ac:chgData name="Kristýna Bajgarová" userId="374f2f2b-aabc-49f7-93b5-f44f233957f6" providerId="ADAL" clId="{F1F2315A-8C9E-40FF-A60F-933A74827CF7}" dt="2022-10-26T13:42:51.735" v="107" actId="478"/>
          <ac:spMkLst>
            <pc:docMk/>
            <pc:sldMk cId="1501247449" sldId="283"/>
            <ac:spMk id="9" creationId="{4F807E1D-B942-C3D1-F945-E4DD1465F264}"/>
          </ac:spMkLst>
        </pc:spChg>
        <pc:spChg chg="add del">
          <ac:chgData name="Kristýna Bajgarová" userId="374f2f2b-aabc-49f7-93b5-f44f233957f6" providerId="ADAL" clId="{F1F2315A-8C9E-40FF-A60F-933A74827CF7}" dt="2022-10-26T13:42:53.876" v="109" actId="22"/>
          <ac:spMkLst>
            <pc:docMk/>
            <pc:sldMk cId="1501247449" sldId="283"/>
            <ac:spMk id="11" creationId="{565468B8-8973-F37B-2EC8-BEAF4C2588F3}"/>
          </ac:spMkLst>
        </pc:spChg>
        <pc:spChg chg="add del">
          <ac:chgData name="Kristýna Bajgarová" userId="374f2f2b-aabc-49f7-93b5-f44f233957f6" providerId="ADAL" clId="{F1F2315A-8C9E-40FF-A60F-933A74827CF7}" dt="2022-10-26T13:43:10.695" v="114" actId="26606"/>
          <ac:spMkLst>
            <pc:docMk/>
            <pc:sldMk cId="1501247449" sldId="283"/>
            <ac:spMk id="24" creationId="{06E29850-FF8C-4A70-A54F-29A8CFCF99CA}"/>
          </ac:spMkLst>
        </pc:spChg>
        <pc:spChg chg="add del">
          <ac:chgData name="Kristýna Bajgarová" userId="374f2f2b-aabc-49f7-93b5-f44f233957f6" providerId="ADAL" clId="{F1F2315A-8C9E-40FF-A60F-933A74827CF7}" dt="2022-10-26T13:43:10.695" v="114" actId="26606"/>
          <ac:spMkLst>
            <pc:docMk/>
            <pc:sldMk cId="1501247449" sldId="283"/>
            <ac:spMk id="32" creationId="{32B2619C-2C88-4DD6-96FE-CF708FF6A8F7}"/>
          </ac:spMkLst>
        </pc:spChg>
        <pc:spChg chg="add del">
          <ac:chgData name="Kristýna Bajgarová" userId="374f2f2b-aabc-49f7-93b5-f44f233957f6" providerId="ADAL" clId="{F1F2315A-8C9E-40FF-A60F-933A74827CF7}" dt="2022-10-26T13:43:10.695" v="114" actId="26606"/>
          <ac:spMkLst>
            <pc:docMk/>
            <pc:sldMk cId="1501247449" sldId="283"/>
            <ac:spMk id="34" creationId="{AE3A44A7-098D-4DB2-9081-4499626D1909}"/>
          </ac:spMkLst>
        </pc:spChg>
        <pc:spChg chg="add del">
          <ac:chgData name="Kristýna Bajgarová" userId="374f2f2b-aabc-49f7-93b5-f44f233957f6" providerId="ADAL" clId="{F1F2315A-8C9E-40FF-A60F-933A74827CF7}" dt="2022-10-26T13:43:10.695" v="114" actId="26606"/>
          <ac:spMkLst>
            <pc:docMk/>
            <pc:sldMk cId="1501247449" sldId="283"/>
            <ac:spMk id="36" creationId="{4F1CB7E3-24EA-46FC-AFBA-DD5B72918A37}"/>
          </ac:spMkLst>
        </pc:spChg>
        <pc:spChg chg="add">
          <ac:chgData name="Kristýna Bajgarová" userId="374f2f2b-aabc-49f7-93b5-f44f233957f6" providerId="ADAL" clId="{F1F2315A-8C9E-40FF-A60F-933A74827CF7}" dt="2022-10-26T13:43:10.695" v="114" actId="26606"/>
          <ac:spMkLst>
            <pc:docMk/>
            <pc:sldMk cId="1501247449" sldId="283"/>
            <ac:spMk id="47" creationId="{40F9F56E-5A69-4F79-A578-5963B46C141E}"/>
          </ac:spMkLst>
        </pc:spChg>
        <pc:spChg chg="add">
          <ac:chgData name="Kristýna Bajgarová" userId="374f2f2b-aabc-49f7-93b5-f44f233957f6" providerId="ADAL" clId="{F1F2315A-8C9E-40FF-A60F-933A74827CF7}" dt="2022-10-26T13:43:10.695" v="114" actId="26606"/>
          <ac:spMkLst>
            <pc:docMk/>
            <pc:sldMk cId="1501247449" sldId="283"/>
            <ac:spMk id="49" creationId="{E99323BC-1B70-447E-A2E4-BD7851671A1E}"/>
          </ac:spMkLst>
        </pc:spChg>
        <pc:spChg chg="add">
          <ac:chgData name="Kristýna Bajgarová" userId="374f2f2b-aabc-49f7-93b5-f44f233957f6" providerId="ADAL" clId="{F1F2315A-8C9E-40FF-A60F-933A74827CF7}" dt="2022-10-26T13:43:10.695" v="114" actId="26606"/>
          <ac:spMkLst>
            <pc:docMk/>
            <pc:sldMk cId="1501247449" sldId="283"/>
            <ac:spMk id="51" creationId="{1FFF5263-8C19-4573-8C94-FC74D1ED10D8}"/>
          </ac:spMkLst>
        </pc:spChg>
        <pc:spChg chg="add">
          <ac:chgData name="Kristýna Bajgarová" userId="374f2f2b-aabc-49f7-93b5-f44f233957f6" providerId="ADAL" clId="{F1F2315A-8C9E-40FF-A60F-933A74827CF7}" dt="2022-10-26T13:43:10.695" v="114" actId="26606"/>
          <ac:spMkLst>
            <pc:docMk/>
            <pc:sldMk cId="1501247449" sldId="283"/>
            <ac:spMk id="59" creationId="{5EC04BFF-C178-43B0-9567-EEA423F5C130}"/>
          </ac:spMkLst>
        </pc:spChg>
        <pc:grpChg chg="add del">
          <ac:chgData name="Kristýna Bajgarová" userId="374f2f2b-aabc-49f7-93b5-f44f233957f6" providerId="ADAL" clId="{F1F2315A-8C9E-40FF-A60F-933A74827CF7}" dt="2022-10-26T13:43:10.695" v="114" actId="26606"/>
          <ac:grpSpMkLst>
            <pc:docMk/>
            <pc:sldMk cId="1501247449" sldId="283"/>
            <ac:grpSpMk id="18" creationId="{23F5135F-115E-423C-BE4A-B56C35DC9F3E}"/>
          </ac:grpSpMkLst>
        </pc:grpChg>
        <pc:grpChg chg="add del">
          <ac:chgData name="Kristýna Bajgarová" userId="374f2f2b-aabc-49f7-93b5-f44f233957f6" providerId="ADAL" clId="{F1F2315A-8C9E-40FF-A60F-933A74827CF7}" dt="2022-10-26T13:43:10.695" v="114" actId="26606"/>
          <ac:grpSpMkLst>
            <pc:docMk/>
            <pc:sldMk cId="1501247449" sldId="283"/>
            <ac:grpSpMk id="26" creationId="{179E390A-405A-41FF-B91F-F5FAA0E594C8}"/>
          </ac:grpSpMkLst>
        </pc:grpChg>
        <pc:grpChg chg="add">
          <ac:chgData name="Kristýna Bajgarová" userId="374f2f2b-aabc-49f7-93b5-f44f233957f6" providerId="ADAL" clId="{F1F2315A-8C9E-40FF-A60F-933A74827CF7}" dt="2022-10-26T13:43:10.695" v="114" actId="26606"/>
          <ac:grpSpMkLst>
            <pc:docMk/>
            <pc:sldMk cId="1501247449" sldId="283"/>
            <ac:grpSpMk id="41" creationId="{23F5135F-115E-423C-BE4A-B56C35DC9F3E}"/>
          </ac:grpSpMkLst>
        </pc:grpChg>
        <pc:grpChg chg="add">
          <ac:chgData name="Kristýna Bajgarová" userId="374f2f2b-aabc-49f7-93b5-f44f233957f6" providerId="ADAL" clId="{F1F2315A-8C9E-40FF-A60F-933A74827CF7}" dt="2022-10-26T13:43:10.695" v="114" actId="26606"/>
          <ac:grpSpMkLst>
            <pc:docMk/>
            <pc:sldMk cId="1501247449" sldId="283"/>
            <ac:grpSpMk id="53" creationId="{A02066EC-92CE-4F17-AB46-346119D15C6A}"/>
          </ac:grpSpMkLst>
        </pc:grpChg>
        <pc:picChg chg="add del mod">
          <ac:chgData name="Kristýna Bajgarová" userId="374f2f2b-aabc-49f7-93b5-f44f233957f6" providerId="ADAL" clId="{F1F2315A-8C9E-40FF-A60F-933A74827CF7}" dt="2022-10-26T13:42:50.359" v="106" actId="478"/>
          <ac:picMkLst>
            <pc:docMk/>
            <pc:sldMk cId="1501247449" sldId="283"/>
            <ac:picMk id="4" creationId="{C0FCD072-F920-BB9C-7F02-A0CDC3AD7DA6}"/>
          </ac:picMkLst>
        </pc:picChg>
        <pc:picChg chg="add mod ord">
          <ac:chgData name="Kristýna Bajgarová" userId="374f2f2b-aabc-49f7-93b5-f44f233957f6" providerId="ADAL" clId="{F1F2315A-8C9E-40FF-A60F-933A74827CF7}" dt="2022-10-26T13:43:10.695" v="114" actId="26606"/>
          <ac:picMkLst>
            <pc:docMk/>
            <pc:sldMk cId="1501247449" sldId="283"/>
            <ac:picMk id="13" creationId="{82289A55-0241-F647-EC29-95FA78854C9D}"/>
          </ac:picMkLst>
        </pc:picChg>
      </pc:sldChg>
      <pc:sldChg chg="addSp delSp modSp mod">
        <pc:chgData name="Kristýna Bajgarová" userId="374f2f2b-aabc-49f7-93b5-f44f233957f6" providerId="ADAL" clId="{F1F2315A-8C9E-40FF-A60F-933A74827CF7}" dt="2022-10-26T16:33:55.590" v="2690" actId="20577"/>
        <pc:sldMkLst>
          <pc:docMk/>
          <pc:sldMk cId="3208152985" sldId="284"/>
        </pc:sldMkLst>
        <pc:spChg chg="add del mod">
          <ac:chgData name="Kristýna Bajgarová" userId="374f2f2b-aabc-49f7-93b5-f44f233957f6" providerId="ADAL" clId="{F1F2315A-8C9E-40FF-A60F-933A74827CF7}" dt="2022-10-26T16:23:10.596" v="2064" actId="478"/>
          <ac:spMkLst>
            <pc:docMk/>
            <pc:sldMk cId="3208152985" sldId="284"/>
            <ac:spMk id="2" creationId="{8115D718-28F8-9A98-6818-B8C3B65A005C}"/>
          </ac:spMkLst>
        </pc:spChg>
        <pc:spChg chg="mod">
          <ac:chgData name="Kristýna Bajgarová" userId="374f2f2b-aabc-49f7-93b5-f44f233957f6" providerId="ADAL" clId="{F1F2315A-8C9E-40FF-A60F-933A74827CF7}" dt="2022-10-26T16:33:55.590" v="2690" actId="20577"/>
          <ac:spMkLst>
            <pc:docMk/>
            <pc:sldMk cId="3208152985" sldId="284"/>
            <ac:spMk id="7" creationId="{E43826BF-E7A5-D689-0301-CE2DA3B9E6AD}"/>
          </ac:spMkLst>
        </pc:spChg>
        <pc:spChg chg="mod">
          <ac:chgData name="Kristýna Bajgarová" userId="374f2f2b-aabc-49f7-93b5-f44f233957f6" providerId="ADAL" clId="{F1F2315A-8C9E-40FF-A60F-933A74827CF7}" dt="2022-10-26T16:24:23.007" v="2085" actId="113"/>
          <ac:spMkLst>
            <pc:docMk/>
            <pc:sldMk cId="3208152985" sldId="284"/>
            <ac:spMk id="8" creationId="{90E90D1F-549F-DCB9-C396-CE51095FBACF}"/>
          </ac:spMkLst>
        </pc:spChg>
        <pc:picChg chg="mod">
          <ac:chgData name="Kristýna Bajgarová" userId="374f2f2b-aabc-49f7-93b5-f44f233957f6" providerId="ADAL" clId="{F1F2315A-8C9E-40FF-A60F-933A74827CF7}" dt="2022-10-26T16:33:22.829" v="2670" actId="1076"/>
          <ac:picMkLst>
            <pc:docMk/>
            <pc:sldMk cId="3208152985" sldId="284"/>
            <ac:picMk id="10" creationId="{95FCC22F-7F3B-E821-EB60-915F43A859DE}"/>
          </ac:picMkLst>
        </pc:picChg>
        <pc:cxnChg chg="add del">
          <ac:chgData name="Kristýna Bajgarová" userId="374f2f2b-aabc-49f7-93b5-f44f233957f6" providerId="ADAL" clId="{F1F2315A-8C9E-40FF-A60F-933A74827CF7}" dt="2022-10-26T16:23:31.908" v="2068" actId="478"/>
          <ac:cxnSpMkLst>
            <pc:docMk/>
            <pc:sldMk cId="3208152985" sldId="284"/>
            <ac:cxnSpMk id="6" creationId="{7557DF0B-7085-2959-88FC-B4B3A41343C9}"/>
          </ac:cxnSpMkLst>
        </pc:cxnChg>
        <pc:cxnChg chg="add mod">
          <ac:chgData name="Kristýna Bajgarová" userId="374f2f2b-aabc-49f7-93b5-f44f233957f6" providerId="ADAL" clId="{F1F2315A-8C9E-40FF-A60F-933A74827CF7}" dt="2022-10-26T16:24:00.820" v="2071" actId="14100"/>
          <ac:cxnSpMkLst>
            <pc:docMk/>
            <pc:sldMk cId="3208152985" sldId="284"/>
            <ac:cxnSpMk id="11" creationId="{A43F748D-F867-91EC-2F2D-7988AE235476}"/>
          </ac:cxnSpMkLst>
        </pc:cxnChg>
      </pc:sldChg>
      <pc:sldChg chg="modSp mod">
        <pc:chgData name="Kristýna Bajgarová" userId="374f2f2b-aabc-49f7-93b5-f44f233957f6" providerId="ADAL" clId="{F1F2315A-8C9E-40FF-A60F-933A74827CF7}" dt="2022-10-26T16:01:56.222" v="1204" actId="113"/>
        <pc:sldMkLst>
          <pc:docMk/>
          <pc:sldMk cId="219625138" sldId="285"/>
        </pc:sldMkLst>
        <pc:spChg chg="mod">
          <ac:chgData name="Kristýna Bajgarová" userId="374f2f2b-aabc-49f7-93b5-f44f233957f6" providerId="ADAL" clId="{F1F2315A-8C9E-40FF-A60F-933A74827CF7}" dt="2022-10-26T16:01:56.222" v="1204" actId="113"/>
          <ac:spMkLst>
            <pc:docMk/>
            <pc:sldMk cId="219625138" sldId="285"/>
            <ac:spMk id="5" creationId="{02BCC48B-A180-E158-4E18-9CC3B3EA8D2A}"/>
          </ac:spMkLst>
        </pc:spChg>
      </pc:sldChg>
      <pc:sldChg chg="delSp modSp mod">
        <pc:chgData name="Kristýna Bajgarová" userId="374f2f2b-aabc-49f7-93b5-f44f233957f6" providerId="ADAL" clId="{F1F2315A-8C9E-40FF-A60F-933A74827CF7}" dt="2022-10-26T16:40:23.694" v="2794" actId="27636"/>
        <pc:sldMkLst>
          <pc:docMk/>
          <pc:sldMk cId="940062837" sldId="287"/>
        </pc:sldMkLst>
        <pc:spChg chg="del">
          <ac:chgData name="Kristýna Bajgarová" userId="374f2f2b-aabc-49f7-93b5-f44f233957f6" providerId="ADAL" clId="{F1F2315A-8C9E-40FF-A60F-933A74827CF7}" dt="2022-10-26T15:52:38.290" v="851" actId="478"/>
          <ac:spMkLst>
            <pc:docMk/>
            <pc:sldMk cId="940062837" sldId="287"/>
            <ac:spMk id="2" creationId="{9B8BF0D3-6BDA-6E7A-A0B1-B2713EF1D6B5}"/>
          </ac:spMkLst>
        </pc:spChg>
        <pc:spChg chg="mod">
          <ac:chgData name="Kristýna Bajgarová" userId="374f2f2b-aabc-49f7-93b5-f44f233957f6" providerId="ADAL" clId="{F1F2315A-8C9E-40FF-A60F-933A74827CF7}" dt="2022-10-26T16:40:23.694" v="2794" actId="27636"/>
          <ac:spMkLst>
            <pc:docMk/>
            <pc:sldMk cId="940062837" sldId="287"/>
            <ac:spMk id="7" creationId="{E43826BF-E7A5-D689-0301-CE2DA3B9E6AD}"/>
          </ac:spMkLst>
        </pc:spChg>
        <pc:spChg chg="mod">
          <ac:chgData name="Kristýna Bajgarová" userId="374f2f2b-aabc-49f7-93b5-f44f233957f6" providerId="ADAL" clId="{F1F2315A-8C9E-40FF-A60F-933A74827CF7}" dt="2022-10-26T16:40:06.707" v="2774" actId="20577"/>
          <ac:spMkLst>
            <pc:docMk/>
            <pc:sldMk cId="940062837" sldId="287"/>
            <ac:spMk id="8" creationId="{90E90D1F-549F-DCB9-C396-CE51095FBACF}"/>
          </ac:spMkLst>
        </pc:spChg>
      </pc:sldChg>
      <pc:sldChg chg="addSp modSp mod">
        <pc:chgData name="Kristýna Bajgarová" userId="374f2f2b-aabc-49f7-93b5-f44f233957f6" providerId="ADAL" clId="{F1F2315A-8C9E-40FF-A60F-933A74827CF7}" dt="2022-10-26T16:31:30.623" v="2626" actId="208"/>
        <pc:sldMkLst>
          <pc:docMk/>
          <pc:sldMk cId="1179953922" sldId="288"/>
        </pc:sldMkLst>
        <pc:spChg chg="add mod">
          <ac:chgData name="Kristýna Bajgarová" userId="374f2f2b-aabc-49f7-93b5-f44f233957f6" providerId="ADAL" clId="{F1F2315A-8C9E-40FF-A60F-933A74827CF7}" dt="2022-10-26T16:31:30.623" v="2626" actId="208"/>
          <ac:spMkLst>
            <pc:docMk/>
            <pc:sldMk cId="1179953922" sldId="288"/>
            <ac:spMk id="2" creationId="{5DE3F1A0-597F-067E-6561-B0A22A1F3C1E}"/>
          </ac:spMkLst>
        </pc:spChg>
      </pc:sldChg>
      <pc:sldChg chg="addSp modSp mod">
        <pc:chgData name="Kristýna Bajgarová" userId="374f2f2b-aabc-49f7-93b5-f44f233957f6" providerId="ADAL" clId="{F1F2315A-8C9E-40FF-A60F-933A74827CF7}" dt="2022-10-26T16:35:25.317" v="2746" actId="1076"/>
        <pc:sldMkLst>
          <pc:docMk/>
          <pc:sldMk cId="3004507165" sldId="289"/>
        </pc:sldMkLst>
        <pc:spChg chg="add mod">
          <ac:chgData name="Kristýna Bajgarová" userId="374f2f2b-aabc-49f7-93b5-f44f233957f6" providerId="ADAL" clId="{F1F2315A-8C9E-40FF-A60F-933A74827CF7}" dt="2022-10-26T16:35:25.317" v="2746" actId="1076"/>
          <ac:spMkLst>
            <pc:docMk/>
            <pc:sldMk cId="3004507165" sldId="289"/>
            <ac:spMk id="2" creationId="{311D855F-C229-3868-CF9E-4EE8B30E8F8E}"/>
          </ac:spMkLst>
        </pc:spChg>
        <pc:spChg chg="mod">
          <ac:chgData name="Kristýna Bajgarová" userId="374f2f2b-aabc-49f7-93b5-f44f233957f6" providerId="ADAL" clId="{F1F2315A-8C9E-40FF-A60F-933A74827CF7}" dt="2022-10-26T15:47:20.811" v="397" actId="20577"/>
          <ac:spMkLst>
            <pc:docMk/>
            <pc:sldMk cId="3004507165" sldId="289"/>
            <ac:spMk id="7" creationId="{A59ABB1E-2648-BFCD-2B21-6382058CADDD}"/>
          </ac:spMkLst>
        </pc:spChg>
        <pc:graphicFrameChg chg="mod">
          <ac:chgData name="Kristýna Bajgarová" userId="374f2f2b-aabc-49f7-93b5-f44f233957f6" providerId="ADAL" clId="{F1F2315A-8C9E-40FF-A60F-933A74827CF7}" dt="2022-10-26T13:40:37.243" v="1" actId="20577"/>
          <ac:graphicFrameMkLst>
            <pc:docMk/>
            <pc:sldMk cId="3004507165" sldId="289"/>
            <ac:graphicFrameMk id="9" creationId="{BACE042A-1C7E-20C5-1D33-C33380A7F006}"/>
          </ac:graphicFrameMkLst>
        </pc:graphicFrameChg>
      </pc:sldChg>
      <pc:sldChg chg="addSp modSp mod">
        <pc:chgData name="Kristýna Bajgarová" userId="374f2f2b-aabc-49f7-93b5-f44f233957f6" providerId="ADAL" clId="{F1F2315A-8C9E-40FF-A60F-933A74827CF7}" dt="2022-10-26T15:51:53.539" v="818" actId="20577"/>
        <pc:sldMkLst>
          <pc:docMk/>
          <pc:sldMk cId="342024518" sldId="290"/>
        </pc:sldMkLst>
        <pc:spChg chg="add mod">
          <ac:chgData name="Kristýna Bajgarová" userId="374f2f2b-aabc-49f7-93b5-f44f233957f6" providerId="ADAL" clId="{F1F2315A-8C9E-40FF-A60F-933A74827CF7}" dt="2022-10-26T15:51:13.750" v="724" actId="20577"/>
          <ac:spMkLst>
            <pc:docMk/>
            <pc:sldMk cId="342024518" sldId="290"/>
            <ac:spMk id="2" creationId="{10EB1AFA-B135-9B9E-2E56-975E4407A3AF}"/>
          </ac:spMkLst>
        </pc:spChg>
        <pc:spChg chg="add mod">
          <ac:chgData name="Kristýna Bajgarová" userId="374f2f2b-aabc-49f7-93b5-f44f233957f6" providerId="ADAL" clId="{F1F2315A-8C9E-40FF-A60F-933A74827CF7}" dt="2022-10-26T15:51:53.539" v="818" actId="20577"/>
          <ac:spMkLst>
            <pc:docMk/>
            <pc:sldMk cId="342024518" sldId="290"/>
            <ac:spMk id="4" creationId="{B2070DAA-3A61-1BA5-E9E6-692ED9627929}"/>
          </ac:spMkLst>
        </pc:spChg>
      </pc:sldChg>
      <pc:sldChg chg="addSp modSp mod ord">
        <pc:chgData name="Kristýna Bajgarová" userId="374f2f2b-aabc-49f7-93b5-f44f233957f6" providerId="ADAL" clId="{F1F2315A-8C9E-40FF-A60F-933A74827CF7}" dt="2022-10-26T16:52:18.563" v="3885" actId="20577"/>
        <pc:sldMkLst>
          <pc:docMk/>
          <pc:sldMk cId="3045768935" sldId="291"/>
        </pc:sldMkLst>
        <pc:spChg chg="mod">
          <ac:chgData name="Kristýna Bajgarová" userId="374f2f2b-aabc-49f7-93b5-f44f233957f6" providerId="ADAL" clId="{F1F2315A-8C9E-40FF-A60F-933A74827CF7}" dt="2022-10-26T16:08:17.132" v="1428" actId="1076"/>
          <ac:spMkLst>
            <pc:docMk/>
            <pc:sldMk cId="3045768935" sldId="291"/>
            <ac:spMk id="4" creationId="{685D094B-1D79-EBC2-5270-686E3C5E9336}"/>
          </ac:spMkLst>
        </pc:spChg>
        <pc:spChg chg="mod">
          <ac:chgData name="Kristýna Bajgarová" userId="374f2f2b-aabc-49f7-93b5-f44f233957f6" providerId="ADAL" clId="{F1F2315A-8C9E-40FF-A60F-933A74827CF7}" dt="2022-10-26T16:51:55.075" v="3852" actId="20577"/>
          <ac:spMkLst>
            <pc:docMk/>
            <pc:sldMk cId="3045768935" sldId="291"/>
            <ac:spMk id="5" creationId="{9510D1B2-19C6-AE70-FBD3-44EFD7867861}"/>
          </ac:spMkLst>
        </pc:spChg>
        <pc:spChg chg="mod">
          <ac:chgData name="Kristýna Bajgarová" userId="374f2f2b-aabc-49f7-93b5-f44f233957f6" providerId="ADAL" clId="{F1F2315A-8C9E-40FF-A60F-933A74827CF7}" dt="2022-10-26T16:52:18.563" v="3885" actId="20577"/>
          <ac:spMkLst>
            <pc:docMk/>
            <pc:sldMk cId="3045768935" sldId="291"/>
            <ac:spMk id="6" creationId="{F468E5DA-EEBF-5F11-0769-E8624D0DC663}"/>
          </ac:spMkLst>
        </pc:spChg>
        <pc:picChg chg="add mod">
          <ac:chgData name="Kristýna Bajgarová" userId="374f2f2b-aabc-49f7-93b5-f44f233957f6" providerId="ADAL" clId="{F1F2315A-8C9E-40FF-A60F-933A74827CF7}" dt="2022-10-26T16:08:21.348" v="1429" actId="1076"/>
          <ac:picMkLst>
            <pc:docMk/>
            <pc:sldMk cId="3045768935" sldId="291"/>
            <ac:picMk id="7" creationId="{D256D41E-F3B2-0655-38AB-ED076339596A}"/>
          </ac:picMkLst>
        </pc:picChg>
        <pc:cxnChg chg="add mod">
          <ac:chgData name="Kristýna Bajgarová" userId="374f2f2b-aabc-49f7-93b5-f44f233957f6" providerId="ADAL" clId="{F1F2315A-8C9E-40FF-A60F-933A74827CF7}" dt="2022-10-26T16:13:34.645" v="1712" actId="14100"/>
          <ac:cxnSpMkLst>
            <pc:docMk/>
            <pc:sldMk cId="3045768935" sldId="291"/>
            <ac:cxnSpMk id="9" creationId="{249B0101-5F1B-126F-C8A0-E4C931B2D14B}"/>
          </ac:cxnSpMkLst>
        </pc:cxnChg>
      </pc:sldChg>
      <pc:sldChg chg="addSp delSp modSp mod ord">
        <pc:chgData name="Kristýna Bajgarová" userId="374f2f2b-aabc-49f7-93b5-f44f233957f6" providerId="ADAL" clId="{F1F2315A-8C9E-40FF-A60F-933A74827CF7}" dt="2022-10-26T16:15:21.109" v="1716" actId="478"/>
        <pc:sldMkLst>
          <pc:docMk/>
          <pc:sldMk cId="3607745798" sldId="292"/>
        </pc:sldMkLst>
        <pc:spChg chg="add del mod">
          <ac:chgData name="Kristýna Bajgarová" userId="374f2f2b-aabc-49f7-93b5-f44f233957f6" providerId="ADAL" clId="{F1F2315A-8C9E-40FF-A60F-933A74827CF7}" dt="2022-10-26T16:15:21.109" v="1716" actId="478"/>
          <ac:spMkLst>
            <pc:docMk/>
            <pc:sldMk cId="3607745798" sldId="292"/>
            <ac:spMk id="2" creationId="{06CFDE78-6FD6-B4B5-72EF-7AEA197B03E5}"/>
          </ac:spMkLst>
        </pc:spChg>
        <pc:spChg chg="mod">
          <ac:chgData name="Kristýna Bajgarová" userId="374f2f2b-aabc-49f7-93b5-f44f233957f6" providerId="ADAL" clId="{F1F2315A-8C9E-40FF-A60F-933A74827CF7}" dt="2022-10-26T16:14:50.479" v="1715" actId="113"/>
          <ac:spMkLst>
            <pc:docMk/>
            <pc:sldMk cId="3607745798" sldId="292"/>
            <ac:spMk id="5" creationId="{D5F31A32-A56F-447A-D8B4-D40B34D40A63}"/>
          </ac:spMkLst>
        </pc:spChg>
      </pc:sldChg>
      <pc:sldChg chg="addSp delSp modSp new mod ord setBg">
        <pc:chgData name="Kristýna Bajgarová" userId="374f2f2b-aabc-49f7-93b5-f44f233957f6" providerId="ADAL" clId="{F1F2315A-8C9E-40FF-A60F-933A74827CF7}" dt="2022-10-26T16:50:57.508" v="3851" actId="20577"/>
        <pc:sldMkLst>
          <pc:docMk/>
          <pc:sldMk cId="3476255733" sldId="293"/>
        </pc:sldMkLst>
        <pc:spChg chg="add mod">
          <ac:chgData name="Kristýna Bajgarová" userId="374f2f2b-aabc-49f7-93b5-f44f233957f6" providerId="ADAL" clId="{F1F2315A-8C9E-40FF-A60F-933A74827CF7}" dt="2022-10-26T16:50:39.563" v="3820" actId="1076"/>
          <ac:spMkLst>
            <pc:docMk/>
            <pc:sldMk cId="3476255733" sldId="293"/>
            <ac:spMk id="2" creationId="{4B68A1DE-A47A-D068-5E06-018ED38F4F4B}"/>
          </ac:spMkLst>
        </pc:spChg>
        <pc:spChg chg="del mod">
          <ac:chgData name="Kristýna Bajgarová" userId="374f2f2b-aabc-49f7-93b5-f44f233957f6" providerId="ADAL" clId="{F1F2315A-8C9E-40FF-A60F-933A74827CF7}" dt="2022-10-26T13:44:31.495" v="303" actId="478"/>
          <ac:spMkLst>
            <pc:docMk/>
            <pc:sldMk cId="3476255733" sldId="293"/>
            <ac:spMk id="2" creationId="{AB2A7E7E-6916-C345-9C18-B8E4053A5252}"/>
          </ac:spMkLst>
        </pc:spChg>
        <pc:spChg chg="mod">
          <ac:chgData name="Kristýna Bajgarová" userId="374f2f2b-aabc-49f7-93b5-f44f233957f6" providerId="ADAL" clId="{F1F2315A-8C9E-40FF-A60F-933A74827CF7}" dt="2022-10-26T13:44:26.475" v="302" actId="26606"/>
          <ac:spMkLst>
            <pc:docMk/>
            <pc:sldMk cId="3476255733" sldId="293"/>
            <ac:spMk id="3" creationId="{3A1FA43F-205F-FB1E-82DA-CD26028F5031}"/>
          </ac:spMkLst>
        </pc:spChg>
        <pc:spChg chg="mod ord">
          <ac:chgData name="Kristýna Bajgarová" userId="374f2f2b-aabc-49f7-93b5-f44f233957f6" providerId="ADAL" clId="{F1F2315A-8C9E-40FF-A60F-933A74827CF7}" dt="2022-10-26T13:44:37.358" v="304" actId="403"/>
          <ac:spMkLst>
            <pc:docMk/>
            <pc:sldMk cId="3476255733" sldId="293"/>
            <ac:spMk id="4" creationId="{204804AE-9FEB-EBBB-CE25-36CDA9EB290F}"/>
          </ac:spMkLst>
        </pc:spChg>
        <pc:spChg chg="add del mod">
          <ac:chgData name="Kristýna Bajgarová" userId="374f2f2b-aabc-49f7-93b5-f44f233957f6" providerId="ADAL" clId="{F1F2315A-8C9E-40FF-A60F-933A74827CF7}" dt="2022-10-26T13:44:26.475" v="302" actId="26606"/>
          <ac:spMkLst>
            <pc:docMk/>
            <pc:sldMk cId="3476255733" sldId="293"/>
            <ac:spMk id="5" creationId="{5EC243DB-CBFE-1F3B-B86A-8324760F3E6B}"/>
          </ac:spMkLst>
        </pc:spChg>
        <pc:spChg chg="add del">
          <ac:chgData name="Kristýna Bajgarová" userId="374f2f2b-aabc-49f7-93b5-f44f233957f6" providerId="ADAL" clId="{F1F2315A-8C9E-40FF-A60F-933A74827CF7}" dt="2022-10-26T13:44:25.935" v="299" actId="26606"/>
          <ac:spMkLst>
            <pc:docMk/>
            <pc:sldMk cId="3476255733" sldId="293"/>
            <ac:spMk id="17" creationId="{C81A7265-3506-4AA8-B738-A2573AA99602}"/>
          </ac:spMkLst>
        </pc:spChg>
        <pc:spChg chg="add del">
          <ac:chgData name="Kristýna Bajgarová" userId="374f2f2b-aabc-49f7-93b5-f44f233957f6" providerId="ADAL" clId="{F1F2315A-8C9E-40FF-A60F-933A74827CF7}" dt="2022-10-26T13:44:26.430" v="301" actId="26606"/>
          <ac:spMkLst>
            <pc:docMk/>
            <pc:sldMk cId="3476255733" sldId="293"/>
            <ac:spMk id="27" creationId="{778ADDD7-451E-4D8A-B091-DF9D1DA7FA1F}"/>
          </ac:spMkLst>
        </pc:spChg>
        <pc:spChg chg="add">
          <ac:chgData name="Kristýna Bajgarová" userId="374f2f2b-aabc-49f7-93b5-f44f233957f6" providerId="ADAL" clId="{F1F2315A-8C9E-40FF-A60F-933A74827CF7}" dt="2022-10-26T13:44:26.475" v="302" actId="26606"/>
          <ac:spMkLst>
            <pc:docMk/>
            <pc:sldMk cId="3476255733" sldId="293"/>
            <ac:spMk id="34" creationId="{778ADDD7-451E-4D8A-B091-DF9D1DA7FA1F}"/>
          </ac:spMkLst>
        </pc:spChg>
        <pc:grpChg chg="add del">
          <ac:chgData name="Kristýna Bajgarová" userId="374f2f2b-aabc-49f7-93b5-f44f233957f6" providerId="ADAL" clId="{F1F2315A-8C9E-40FF-A60F-933A74827CF7}" dt="2022-10-26T13:44:25.935" v="299" actId="26606"/>
          <ac:grpSpMkLst>
            <pc:docMk/>
            <pc:sldMk cId="3476255733" sldId="293"/>
            <ac:grpSpMk id="11" creationId="{23F5135F-115E-423C-BE4A-B56C35DC9F3E}"/>
          </ac:grpSpMkLst>
        </pc:grpChg>
        <pc:grpChg chg="add del">
          <ac:chgData name="Kristýna Bajgarová" userId="374f2f2b-aabc-49f7-93b5-f44f233957f6" providerId="ADAL" clId="{F1F2315A-8C9E-40FF-A60F-933A74827CF7}" dt="2022-10-26T13:44:25.935" v="299" actId="26606"/>
          <ac:grpSpMkLst>
            <pc:docMk/>
            <pc:sldMk cId="3476255733" sldId="293"/>
            <ac:grpSpMk id="19" creationId="{FE0B2377-2BD7-4957-B891-136A830A2859}"/>
          </ac:grpSpMkLst>
        </pc:grpChg>
        <pc:grpChg chg="add del">
          <ac:chgData name="Kristýna Bajgarová" userId="374f2f2b-aabc-49f7-93b5-f44f233957f6" providerId="ADAL" clId="{F1F2315A-8C9E-40FF-A60F-933A74827CF7}" dt="2022-10-26T13:44:26.430" v="301" actId="26606"/>
          <ac:grpSpMkLst>
            <pc:docMk/>
            <pc:sldMk cId="3476255733" sldId="293"/>
            <ac:grpSpMk id="25" creationId="{23F5135F-115E-423C-BE4A-B56C35DC9F3E}"/>
          </ac:grpSpMkLst>
        </pc:grpChg>
        <pc:grpChg chg="add del">
          <ac:chgData name="Kristýna Bajgarová" userId="374f2f2b-aabc-49f7-93b5-f44f233957f6" providerId="ADAL" clId="{F1F2315A-8C9E-40FF-A60F-933A74827CF7}" dt="2022-10-26T13:44:26.430" v="301" actId="26606"/>
          <ac:grpSpMkLst>
            <pc:docMk/>
            <pc:sldMk cId="3476255733" sldId="293"/>
            <ac:grpSpMk id="28" creationId="{8D28B75D-FF2D-4259-8FEF-7E43E96EF5E1}"/>
          </ac:grpSpMkLst>
        </pc:grpChg>
        <pc:grpChg chg="add">
          <ac:chgData name="Kristýna Bajgarová" userId="374f2f2b-aabc-49f7-93b5-f44f233957f6" providerId="ADAL" clId="{F1F2315A-8C9E-40FF-A60F-933A74827CF7}" dt="2022-10-26T13:44:26.475" v="302" actId="26606"/>
          <ac:grpSpMkLst>
            <pc:docMk/>
            <pc:sldMk cId="3476255733" sldId="293"/>
            <ac:grpSpMk id="32" creationId="{23F5135F-115E-423C-BE4A-B56C35DC9F3E}"/>
          </ac:grpSpMkLst>
        </pc:grpChg>
        <pc:grpChg chg="add">
          <ac:chgData name="Kristýna Bajgarová" userId="374f2f2b-aabc-49f7-93b5-f44f233957f6" providerId="ADAL" clId="{F1F2315A-8C9E-40FF-A60F-933A74827CF7}" dt="2022-10-26T13:44:26.475" v="302" actId="26606"/>
          <ac:grpSpMkLst>
            <pc:docMk/>
            <pc:sldMk cId="3476255733" sldId="293"/>
            <ac:grpSpMk id="35" creationId="{8D28B75D-FF2D-4259-8FEF-7E43E96EF5E1}"/>
          </ac:grpSpMkLst>
        </pc:grpChg>
        <pc:graphicFrameChg chg="add del">
          <ac:chgData name="Kristýna Bajgarová" userId="374f2f2b-aabc-49f7-93b5-f44f233957f6" providerId="ADAL" clId="{F1F2315A-8C9E-40FF-A60F-933A74827CF7}" dt="2022-10-26T13:44:25.935" v="299" actId="26606"/>
          <ac:graphicFrameMkLst>
            <pc:docMk/>
            <pc:sldMk cId="3476255733" sldId="293"/>
            <ac:graphicFrameMk id="7" creationId="{1132C8B5-DE59-EEA4-5818-963B561DD0D1}"/>
          </ac:graphicFrameMkLst>
        </pc:graphicFrameChg>
        <pc:graphicFrameChg chg="add del">
          <ac:chgData name="Kristýna Bajgarová" userId="374f2f2b-aabc-49f7-93b5-f44f233957f6" providerId="ADAL" clId="{F1F2315A-8C9E-40FF-A60F-933A74827CF7}" dt="2022-10-26T13:44:26.430" v="301" actId="26606"/>
          <ac:graphicFrameMkLst>
            <pc:docMk/>
            <pc:sldMk cId="3476255733" sldId="293"/>
            <ac:graphicFrameMk id="30" creationId="{B487DB97-69E6-9F44-B6C5-B83D4003DC92}"/>
          </ac:graphicFrameMkLst>
        </pc:graphicFrameChg>
        <pc:graphicFrameChg chg="add mod">
          <ac:chgData name="Kristýna Bajgarová" userId="374f2f2b-aabc-49f7-93b5-f44f233957f6" providerId="ADAL" clId="{F1F2315A-8C9E-40FF-A60F-933A74827CF7}" dt="2022-10-26T16:50:57.508" v="3851" actId="20577"/>
          <ac:graphicFrameMkLst>
            <pc:docMk/>
            <pc:sldMk cId="3476255733" sldId="293"/>
            <ac:graphicFrameMk id="37" creationId="{13E7E94A-CFB7-72AB-2008-8550F5CCE826}"/>
          </ac:graphicFrameMkLst>
        </pc:graphicFrameChg>
        <pc:cxnChg chg="add mod">
          <ac:chgData name="Kristýna Bajgarová" userId="374f2f2b-aabc-49f7-93b5-f44f233957f6" providerId="ADAL" clId="{F1F2315A-8C9E-40FF-A60F-933A74827CF7}" dt="2022-10-26T16:50:41.642" v="3821" actId="1076"/>
          <ac:cxnSpMkLst>
            <pc:docMk/>
            <pc:sldMk cId="3476255733" sldId="293"/>
            <ac:cxnSpMk id="6" creationId="{B9F328FA-7FB2-1ED0-49F8-DE38BD49DB6E}"/>
          </ac:cxnSpMkLst>
        </pc:cxnChg>
      </pc:sldChg>
      <pc:sldChg chg="addSp delSp modSp new mod setBg">
        <pc:chgData name="Kristýna Bajgarová" userId="374f2f2b-aabc-49f7-93b5-f44f233957f6" providerId="ADAL" clId="{F1F2315A-8C9E-40FF-A60F-933A74827CF7}" dt="2022-10-26T15:56:30.036" v="973" actId="1076"/>
        <pc:sldMkLst>
          <pc:docMk/>
          <pc:sldMk cId="1991644657" sldId="294"/>
        </pc:sldMkLst>
        <pc:spChg chg="mod ord">
          <ac:chgData name="Kristýna Bajgarová" userId="374f2f2b-aabc-49f7-93b5-f44f233957f6" providerId="ADAL" clId="{F1F2315A-8C9E-40FF-A60F-933A74827CF7}" dt="2022-10-26T15:54:52.817" v="871" actId="1076"/>
          <ac:spMkLst>
            <pc:docMk/>
            <pc:sldMk cId="1991644657" sldId="294"/>
            <ac:spMk id="2" creationId="{7034C3E8-9537-1701-5E0D-B3386D35841A}"/>
          </ac:spMkLst>
        </pc:spChg>
        <pc:spChg chg="del">
          <ac:chgData name="Kristýna Bajgarová" userId="374f2f2b-aabc-49f7-93b5-f44f233957f6" providerId="ADAL" clId="{F1F2315A-8C9E-40FF-A60F-933A74827CF7}" dt="2022-10-26T15:54:28.720" v="853" actId="22"/>
          <ac:spMkLst>
            <pc:docMk/>
            <pc:sldMk cId="1991644657" sldId="294"/>
            <ac:spMk id="3" creationId="{BD13C49D-4C34-A626-0619-550EF1EB84B6}"/>
          </ac:spMkLst>
        </pc:spChg>
        <pc:spChg chg="add mod">
          <ac:chgData name="Kristýna Bajgarová" userId="374f2f2b-aabc-49f7-93b5-f44f233957f6" providerId="ADAL" clId="{F1F2315A-8C9E-40FF-A60F-933A74827CF7}" dt="2022-10-26T15:55:10.442" v="878" actId="1076"/>
          <ac:spMkLst>
            <pc:docMk/>
            <pc:sldMk cId="1991644657" sldId="294"/>
            <ac:spMk id="6" creationId="{E187D5CB-56D4-01A0-A5E5-960F514CBD30}"/>
          </ac:spMkLst>
        </pc:spChg>
        <pc:spChg chg="add mod">
          <ac:chgData name="Kristýna Bajgarová" userId="374f2f2b-aabc-49f7-93b5-f44f233957f6" providerId="ADAL" clId="{F1F2315A-8C9E-40FF-A60F-933A74827CF7}" dt="2022-10-26T15:55:19.732" v="881" actId="208"/>
          <ac:spMkLst>
            <pc:docMk/>
            <pc:sldMk cId="1991644657" sldId="294"/>
            <ac:spMk id="7" creationId="{2E5C9263-3789-D24D-468F-6663BF8BFB78}"/>
          </ac:spMkLst>
        </pc:spChg>
        <pc:spChg chg="add mod">
          <ac:chgData name="Kristýna Bajgarová" userId="374f2f2b-aabc-49f7-93b5-f44f233957f6" providerId="ADAL" clId="{F1F2315A-8C9E-40FF-A60F-933A74827CF7}" dt="2022-10-26T15:56:30.036" v="973" actId="1076"/>
          <ac:spMkLst>
            <pc:docMk/>
            <pc:sldMk cId="1991644657" sldId="294"/>
            <ac:spMk id="15" creationId="{7EC714D4-EB82-879F-2F8A-932AB79EC699}"/>
          </ac:spMkLst>
        </pc:spChg>
        <pc:spChg chg="add">
          <ac:chgData name="Kristýna Bajgarová" userId="374f2f2b-aabc-49f7-93b5-f44f233957f6" providerId="ADAL" clId="{F1F2315A-8C9E-40FF-A60F-933A74827CF7}" dt="2022-10-26T15:54:49.435" v="870" actId="26606"/>
          <ac:spMkLst>
            <pc:docMk/>
            <pc:sldMk cId="1991644657" sldId="294"/>
            <ac:spMk id="16" creationId="{F341B9C2-0FBF-4B4B-A902-1AFFD384E700}"/>
          </ac:spMkLst>
        </pc:spChg>
        <pc:grpChg chg="add">
          <ac:chgData name="Kristýna Bajgarová" userId="374f2f2b-aabc-49f7-93b5-f44f233957f6" providerId="ADAL" clId="{F1F2315A-8C9E-40FF-A60F-933A74827CF7}" dt="2022-10-26T15:54:49.435" v="870" actId="26606"/>
          <ac:grpSpMkLst>
            <pc:docMk/>
            <pc:sldMk cId="1991644657" sldId="294"/>
            <ac:grpSpMk id="10" creationId="{23F5135F-115E-423C-BE4A-B56C35DC9F3E}"/>
          </ac:grpSpMkLst>
        </pc:grpChg>
        <pc:grpChg chg="add">
          <ac:chgData name="Kristýna Bajgarová" userId="374f2f2b-aabc-49f7-93b5-f44f233957f6" providerId="ADAL" clId="{F1F2315A-8C9E-40FF-A60F-933A74827CF7}" dt="2022-10-26T15:54:49.435" v="870" actId="26606"/>
          <ac:grpSpMkLst>
            <pc:docMk/>
            <pc:sldMk cId="1991644657" sldId="294"/>
            <ac:grpSpMk id="18" creationId="{A4CE093B-B8CB-40B0-9E0D-B2EC39FF727F}"/>
          </ac:grpSpMkLst>
        </pc:grpChg>
        <pc:picChg chg="add mod ord">
          <ac:chgData name="Kristýna Bajgarová" userId="374f2f2b-aabc-49f7-93b5-f44f233957f6" providerId="ADAL" clId="{F1F2315A-8C9E-40FF-A60F-933A74827CF7}" dt="2022-10-26T15:55:23.218" v="883" actId="1076"/>
          <ac:picMkLst>
            <pc:docMk/>
            <pc:sldMk cId="1991644657" sldId="294"/>
            <ac:picMk id="5" creationId="{600FDD51-D03F-B447-956A-1D06761AA15A}"/>
          </ac:picMkLst>
        </pc:picChg>
        <pc:cxnChg chg="add mod">
          <ac:chgData name="Kristýna Bajgarová" userId="374f2f2b-aabc-49f7-93b5-f44f233957f6" providerId="ADAL" clId="{F1F2315A-8C9E-40FF-A60F-933A74827CF7}" dt="2022-10-26T15:55:45.130" v="886" actId="1076"/>
          <ac:cxnSpMkLst>
            <pc:docMk/>
            <pc:sldMk cId="1991644657" sldId="294"/>
            <ac:cxnSpMk id="9" creationId="{33018498-69A6-A8CD-6684-CE3BE32877BD}"/>
          </ac:cxnSpMkLst>
        </pc:cxnChg>
      </pc:sldChg>
      <pc:sldChg chg="delSp add del setBg delDesignElem">
        <pc:chgData name="Kristýna Bajgarová" userId="374f2f2b-aabc-49f7-93b5-f44f233957f6" providerId="ADAL" clId="{F1F2315A-8C9E-40FF-A60F-933A74827CF7}" dt="2022-10-26T13:43:37.755" v="121" actId="47"/>
        <pc:sldMkLst>
          <pc:docMk/>
          <pc:sldMk cId="3368901106" sldId="294"/>
        </pc:sldMkLst>
        <pc:spChg chg="del">
          <ac:chgData name="Kristýna Bajgarová" userId="374f2f2b-aabc-49f7-93b5-f44f233957f6" providerId="ADAL" clId="{F1F2315A-8C9E-40FF-A60F-933A74827CF7}" dt="2022-10-26T13:43:34.777" v="120"/>
          <ac:spMkLst>
            <pc:docMk/>
            <pc:sldMk cId="3368901106" sldId="294"/>
            <ac:spMk id="10" creationId="{8F08FD56-DA92-4BD4-98BB-9311E5E5227E}"/>
          </ac:spMkLst>
        </pc:spChg>
        <pc:spChg chg="del">
          <ac:chgData name="Kristýna Bajgarová" userId="374f2f2b-aabc-49f7-93b5-f44f233957f6" providerId="ADAL" clId="{F1F2315A-8C9E-40FF-A60F-933A74827CF7}" dt="2022-10-26T13:43:34.777" v="120"/>
          <ac:spMkLst>
            <pc:docMk/>
            <pc:sldMk cId="3368901106" sldId="294"/>
            <ac:spMk id="12" creationId="{C5D5E9CC-2294-46D1-89D0-F8C6FA5C41DC}"/>
          </ac:spMkLst>
        </pc:spChg>
        <pc:spChg chg="del">
          <ac:chgData name="Kristýna Bajgarová" userId="374f2f2b-aabc-49f7-93b5-f44f233957f6" providerId="ADAL" clId="{F1F2315A-8C9E-40FF-A60F-933A74827CF7}" dt="2022-10-26T13:43:34.777" v="120"/>
          <ac:spMkLst>
            <pc:docMk/>
            <pc:sldMk cId="3368901106" sldId="294"/>
            <ac:spMk id="14" creationId="{5BABD217-EF3C-4AF3-9C20-A6619D211F53}"/>
          </ac:spMkLst>
        </pc:spChg>
        <pc:spChg chg="del">
          <ac:chgData name="Kristýna Bajgarová" userId="374f2f2b-aabc-49f7-93b5-f44f233957f6" providerId="ADAL" clId="{F1F2315A-8C9E-40FF-A60F-933A74827CF7}" dt="2022-10-26T13:43:34.777" v="120"/>
          <ac:spMkLst>
            <pc:docMk/>
            <pc:sldMk cId="3368901106" sldId="294"/>
            <ac:spMk id="22" creationId="{03CCCF79-BC42-40CC-A81F-1C5962B62EA1}"/>
          </ac:spMkLst>
        </pc:spChg>
        <pc:grpChg chg="del">
          <ac:chgData name="Kristýna Bajgarová" userId="374f2f2b-aabc-49f7-93b5-f44f233957f6" providerId="ADAL" clId="{F1F2315A-8C9E-40FF-A60F-933A74827CF7}" dt="2022-10-26T13:43:34.777" v="120"/>
          <ac:grpSpMkLst>
            <pc:docMk/>
            <pc:sldMk cId="3368901106" sldId="294"/>
            <ac:grpSpMk id="16" creationId="{96BEFBD8-C05C-43C7-8D7B-58D37F70F548}"/>
          </ac:grpSpMkLst>
        </pc:grpChg>
      </pc:sldChg>
      <pc:sldChg chg="addSp delSp modSp new mod ord">
        <pc:chgData name="Kristýna Bajgarová" userId="374f2f2b-aabc-49f7-93b5-f44f233957f6" providerId="ADAL" clId="{F1F2315A-8C9E-40FF-A60F-933A74827CF7}" dt="2022-10-26T16:55:41.025" v="3960" actId="1076"/>
        <pc:sldMkLst>
          <pc:docMk/>
          <pc:sldMk cId="2399588605" sldId="295"/>
        </pc:sldMkLst>
        <pc:spChg chg="del">
          <ac:chgData name="Kristýna Bajgarová" userId="374f2f2b-aabc-49f7-93b5-f44f233957f6" providerId="ADAL" clId="{F1F2315A-8C9E-40FF-A60F-933A74827CF7}" dt="2022-10-26T16:20:22.581" v="1852" actId="478"/>
          <ac:spMkLst>
            <pc:docMk/>
            <pc:sldMk cId="2399588605" sldId="295"/>
            <ac:spMk id="2" creationId="{7C5519E0-7AF8-E46C-2DA2-13AFE145B777}"/>
          </ac:spMkLst>
        </pc:spChg>
        <pc:spChg chg="del">
          <ac:chgData name="Kristýna Bajgarová" userId="374f2f2b-aabc-49f7-93b5-f44f233957f6" providerId="ADAL" clId="{F1F2315A-8C9E-40FF-A60F-933A74827CF7}" dt="2022-10-26T16:26:51.731" v="2113" actId="478"/>
          <ac:spMkLst>
            <pc:docMk/>
            <pc:sldMk cId="2399588605" sldId="295"/>
            <ac:spMk id="4" creationId="{DB030603-FA31-E39B-4D23-672D0BB424E2}"/>
          </ac:spMkLst>
        </pc:spChg>
        <pc:spChg chg="mod">
          <ac:chgData name="Kristýna Bajgarová" userId="374f2f2b-aabc-49f7-93b5-f44f233957f6" providerId="ADAL" clId="{F1F2315A-8C9E-40FF-A60F-933A74827CF7}" dt="2022-10-26T16:23:02.561" v="2062"/>
          <ac:spMkLst>
            <pc:docMk/>
            <pc:sldMk cId="2399588605" sldId="295"/>
            <ac:spMk id="5" creationId="{B25DC21A-BDB3-5381-447F-F844F25CB12C}"/>
          </ac:spMkLst>
        </pc:spChg>
        <pc:spChg chg="del">
          <ac:chgData name="Kristýna Bajgarová" userId="374f2f2b-aabc-49f7-93b5-f44f233957f6" providerId="ADAL" clId="{F1F2315A-8C9E-40FF-A60F-933A74827CF7}" dt="2022-10-26T16:25:44.035" v="2091" actId="478"/>
          <ac:spMkLst>
            <pc:docMk/>
            <pc:sldMk cId="2399588605" sldId="295"/>
            <ac:spMk id="6" creationId="{E0182784-1AA7-BC80-A5C4-7B6F3FA30DF8}"/>
          </ac:spMkLst>
        </pc:spChg>
        <pc:spChg chg="del">
          <ac:chgData name="Kristýna Bajgarová" userId="374f2f2b-aabc-49f7-93b5-f44f233957f6" providerId="ADAL" clId="{F1F2315A-8C9E-40FF-A60F-933A74827CF7}" dt="2022-10-26T16:23:07.657" v="2063"/>
          <ac:spMkLst>
            <pc:docMk/>
            <pc:sldMk cId="2399588605" sldId="295"/>
            <ac:spMk id="7" creationId="{B34852E6-C89C-E5AC-0808-06AE9E162985}"/>
          </ac:spMkLst>
        </pc:spChg>
        <pc:spChg chg="del">
          <ac:chgData name="Kristýna Bajgarová" userId="374f2f2b-aabc-49f7-93b5-f44f233957f6" providerId="ADAL" clId="{F1F2315A-8C9E-40FF-A60F-933A74827CF7}" dt="2022-10-26T16:25:49.299" v="2096" actId="478"/>
          <ac:spMkLst>
            <pc:docMk/>
            <pc:sldMk cId="2399588605" sldId="295"/>
            <ac:spMk id="8" creationId="{211B8A37-EC88-10A7-0FA4-F73126121858}"/>
          </ac:spMkLst>
        </pc:spChg>
        <pc:spChg chg="add mod">
          <ac:chgData name="Kristýna Bajgarová" userId="374f2f2b-aabc-49f7-93b5-f44f233957f6" providerId="ADAL" clId="{F1F2315A-8C9E-40FF-A60F-933A74827CF7}" dt="2022-10-26T16:55:31.474" v="3956" actId="1076"/>
          <ac:spMkLst>
            <pc:docMk/>
            <pc:sldMk cId="2399588605" sldId="295"/>
            <ac:spMk id="9" creationId="{C1B6A430-B742-6E2D-6D82-0AF90A968C2F}"/>
          </ac:spMkLst>
        </pc:spChg>
        <pc:picChg chg="add del mod">
          <ac:chgData name="Kristýna Bajgarová" userId="374f2f2b-aabc-49f7-93b5-f44f233957f6" providerId="ADAL" clId="{F1F2315A-8C9E-40FF-A60F-933A74827CF7}" dt="2022-10-26T16:25:51.090" v="2098" actId="478"/>
          <ac:picMkLst>
            <pc:docMk/>
            <pc:sldMk cId="2399588605" sldId="295"/>
            <ac:picMk id="11" creationId="{ABD11E9D-BD46-76B3-3312-E71571AC4A3A}"/>
          </ac:picMkLst>
        </pc:picChg>
        <pc:picChg chg="add del mod">
          <ac:chgData name="Kristýna Bajgarová" userId="374f2f2b-aabc-49f7-93b5-f44f233957f6" providerId="ADAL" clId="{F1F2315A-8C9E-40FF-A60F-933A74827CF7}" dt="2022-10-26T16:26:31.380" v="2102" actId="478"/>
          <ac:picMkLst>
            <pc:docMk/>
            <pc:sldMk cId="2399588605" sldId="295"/>
            <ac:picMk id="13" creationId="{A498E637-845C-65DF-D38A-312B60C6D258}"/>
          </ac:picMkLst>
        </pc:picChg>
        <pc:picChg chg="add mod">
          <ac:chgData name="Kristýna Bajgarová" userId="374f2f2b-aabc-49f7-93b5-f44f233957f6" providerId="ADAL" clId="{F1F2315A-8C9E-40FF-A60F-933A74827CF7}" dt="2022-10-26T16:29:42.171" v="2535" actId="1076"/>
          <ac:picMkLst>
            <pc:docMk/>
            <pc:sldMk cId="2399588605" sldId="295"/>
            <ac:picMk id="15" creationId="{0FA5C0B1-ACA9-6A31-28F9-86BD53B7F5C0}"/>
          </ac:picMkLst>
        </pc:picChg>
        <pc:cxnChg chg="add mod">
          <ac:chgData name="Kristýna Bajgarová" userId="374f2f2b-aabc-49f7-93b5-f44f233957f6" providerId="ADAL" clId="{F1F2315A-8C9E-40FF-A60F-933A74827CF7}" dt="2022-10-26T16:55:34.083" v="3957" actId="1076"/>
          <ac:cxnSpMkLst>
            <pc:docMk/>
            <pc:sldMk cId="2399588605" sldId="295"/>
            <ac:cxnSpMk id="17" creationId="{7ACCEAA2-9BB9-C6AA-03E0-D0941EC92B3D}"/>
          </ac:cxnSpMkLst>
        </pc:cxnChg>
        <pc:cxnChg chg="add mod">
          <ac:chgData name="Kristýna Bajgarová" userId="374f2f2b-aabc-49f7-93b5-f44f233957f6" providerId="ADAL" clId="{F1F2315A-8C9E-40FF-A60F-933A74827CF7}" dt="2022-10-26T16:55:35.722" v="3958" actId="1076"/>
          <ac:cxnSpMkLst>
            <pc:docMk/>
            <pc:sldMk cId="2399588605" sldId="295"/>
            <ac:cxnSpMk id="18" creationId="{786CA8AD-E5B2-2382-888F-A851DE9B6486}"/>
          </ac:cxnSpMkLst>
        </pc:cxnChg>
        <pc:cxnChg chg="add mod">
          <ac:chgData name="Kristýna Bajgarová" userId="374f2f2b-aabc-49f7-93b5-f44f233957f6" providerId="ADAL" clId="{F1F2315A-8C9E-40FF-A60F-933A74827CF7}" dt="2022-10-26T16:55:37.218" v="3959" actId="1076"/>
          <ac:cxnSpMkLst>
            <pc:docMk/>
            <pc:sldMk cId="2399588605" sldId="295"/>
            <ac:cxnSpMk id="20" creationId="{6FCA19D2-B5D8-3566-D999-0F71C6CD2CFC}"/>
          </ac:cxnSpMkLst>
        </pc:cxnChg>
        <pc:cxnChg chg="add mod">
          <ac:chgData name="Kristýna Bajgarová" userId="374f2f2b-aabc-49f7-93b5-f44f233957f6" providerId="ADAL" clId="{F1F2315A-8C9E-40FF-A60F-933A74827CF7}" dt="2022-10-26T16:55:41.025" v="3960" actId="1076"/>
          <ac:cxnSpMkLst>
            <pc:docMk/>
            <pc:sldMk cId="2399588605" sldId="295"/>
            <ac:cxnSpMk id="24" creationId="{78D45506-D379-D8A6-5ECC-A2C7108CB6EA}"/>
          </ac:cxnSpMkLst>
        </pc:cxnChg>
        <pc:cxnChg chg="add del mod">
          <ac:chgData name="Kristýna Bajgarová" userId="374f2f2b-aabc-49f7-93b5-f44f233957f6" providerId="ADAL" clId="{F1F2315A-8C9E-40FF-A60F-933A74827CF7}" dt="2022-10-26T16:55:12.129" v="3912" actId="478"/>
          <ac:cxnSpMkLst>
            <pc:docMk/>
            <pc:sldMk cId="2399588605" sldId="295"/>
            <ac:cxnSpMk id="28" creationId="{9721D970-BEB4-E76E-1996-E0E25DD164EA}"/>
          </ac:cxnSpMkLst>
        </pc:cxnChg>
        <pc:cxnChg chg="add del">
          <ac:chgData name="Kristýna Bajgarová" userId="374f2f2b-aabc-49f7-93b5-f44f233957f6" providerId="ADAL" clId="{F1F2315A-8C9E-40FF-A60F-933A74827CF7}" dt="2022-10-26T16:54:46.512" v="3907" actId="478"/>
          <ac:cxnSpMkLst>
            <pc:docMk/>
            <pc:sldMk cId="2399588605" sldId="295"/>
            <ac:cxnSpMk id="34" creationId="{3FD339FC-8300-CCA3-6986-1B3F5EC3A4C8}"/>
          </ac:cxnSpMkLst>
        </pc:cxnChg>
      </pc:sldChg>
      <pc:sldChg chg="addSp delSp modSp new mod ord setBg">
        <pc:chgData name="Kristýna Bajgarová" userId="374f2f2b-aabc-49f7-93b5-f44f233957f6" providerId="ADAL" clId="{F1F2315A-8C9E-40FF-A60F-933A74827CF7}" dt="2022-10-26T16:49:26.082" v="3763" actId="20577"/>
        <pc:sldMkLst>
          <pc:docMk/>
          <pc:sldMk cId="1625090794" sldId="296"/>
        </pc:sldMkLst>
        <pc:spChg chg="del">
          <ac:chgData name="Kristýna Bajgarová" userId="374f2f2b-aabc-49f7-93b5-f44f233957f6" providerId="ADAL" clId="{F1F2315A-8C9E-40FF-A60F-933A74827CF7}" dt="2022-10-26T16:47:46.433" v="3645" actId="478"/>
          <ac:spMkLst>
            <pc:docMk/>
            <pc:sldMk cId="1625090794" sldId="296"/>
            <ac:spMk id="2" creationId="{E5109DA8-4496-5A7B-CE58-4955ABF94117}"/>
          </ac:spMkLst>
        </pc:spChg>
        <pc:spChg chg="mod ord">
          <ac:chgData name="Kristýna Bajgarová" userId="374f2f2b-aabc-49f7-93b5-f44f233957f6" providerId="ADAL" clId="{F1F2315A-8C9E-40FF-A60F-933A74827CF7}" dt="2022-10-26T16:48:00.504" v="3649" actId="26606"/>
          <ac:spMkLst>
            <pc:docMk/>
            <pc:sldMk cId="1625090794" sldId="296"/>
            <ac:spMk id="3" creationId="{941A42A4-7A7C-CB78-48B6-C78D232B2122}"/>
          </ac:spMkLst>
        </pc:spChg>
        <pc:spChg chg="del">
          <ac:chgData name="Kristýna Bajgarová" userId="374f2f2b-aabc-49f7-93b5-f44f233957f6" providerId="ADAL" clId="{F1F2315A-8C9E-40FF-A60F-933A74827CF7}" dt="2022-10-26T16:45:37.825" v="3263" actId="478"/>
          <ac:spMkLst>
            <pc:docMk/>
            <pc:sldMk cId="1625090794" sldId="296"/>
            <ac:spMk id="4" creationId="{80CC93F5-A2C5-86AF-543A-F83DFAFD9278}"/>
          </ac:spMkLst>
        </pc:spChg>
        <pc:spChg chg="mod">
          <ac:chgData name="Kristýna Bajgarová" userId="374f2f2b-aabc-49f7-93b5-f44f233957f6" providerId="ADAL" clId="{F1F2315A-8C9E-40FF-A60F-933A74827CF7}" dt="2022-10-26T16:48:00.504" v="3649" actId="26606"/>
          <ac:spMkLst>
            <pc:docMk/>
            <pc:sldMk cId="1625090794" sldId="296"/>
            <ac:spMk id="5" creationId="{6E840741-D86F-DB70-7DF1-43FC1EF44D3D}"/>
          </ac:spMkLst>
        </pc:spChg>
        <pc:spChg chg="del">
          <ac:chgData name="Kristýna Bajgarová" userId="374f2f2b-aabc-49f7-93b5-f44f233957f6" providerId="ADAL" clId="{F1F2315A-8C9E-40FF-A60F-933A74827CF7}" dt="2022-10-26T16:45:37.057" v="3262" actId="478"/>
          <ac:spMkLst>
            <pc:docMk/>
            <pc:sldMk cId="1625090794" sldId="296"/>
            <ac:spMk id="6" creationId="{33BAEB18-A88D-9BF8-5264-97EE5A11FDF8}"/>
          </ac:spMkLst>
        </pc:spChg>
        <pc:spChg chg="del mod">
          <ac:chgData name="Kristýna Bajgarová" userId="374f2f2b-aabc-49f7-93b5-f44f233957f6" providerId="ADAL" clId="{F1F2315A-8C9E-40FF-A60F-933A74827CF7}" dt="2022-10-26T16:47:42.094" v="3644" actId="26606"/>
          <ac:spMkLst>
            <pc:docMk/>
            <pc:sldMk cId="1625090794" sldId="296"/>
            <ac:spMk id="7" creationId="{3D4C1898-5CA4-ED4A-7565-AC165AC72B23}"/>
          </ac:spMkLst>
        </pc:spChg>
        <pc:spChg chg="del">
          <ac:chgData name="Kristýna Bajgarová" userId="374f2f2b-aabc-49f7-93b5-f44f233957f6" providerId="ADAL" clId="{F1F2315A-8C9E-40FF-A60F-933A74827CF7}" dt="2022-10-26T16:47:50.497" v="3646" actId="478"/>
          <ac:spMkLst>
            <pc:docMk/>
            <pc:sldMk cId="1625090794" sldId="296"/>
            <ac:spMk id="8" creationId="{EF65A957-CAD5-435E-0B6E-07F0A089C785}"/>
          </ac:spMkLst>
        </pc:spChg>
        <pc:spChg chg="add del">
          <ac:chgData name="Kristýna Bajgarová" userId="374f2f2b-aabc-49f7-93b5-f44f233957f6" providerId="ADAL" clId="{F1F2315A-8C9E-40FF-A60F-933A74827CF7}" dt="2022-10-26T16:48:00.428" v="3648" actId="26606"/>
          <ac:spMkLst>
            <pc:docMk/>
            <pc:sldMk cId="1625090794" sldId="296"/>
            <ac:spMk id="21" creationId="{A1BBCB0E-D444-4662-99B6-968FADD997AF}"/>
          </ac:spMkLst>
        </pc:spChg>
        <pc:spChg chg="add">
          <ac:chgData name="Kristýna Bajgarová" userId="374f2f2b-aabc-49f7-93b5-f44f233957f6" providerId="ADAL" clId="{F1F2315A-8C9E-40FF-A60F-933A74827CF7}" dt="2022-10-26T16:48:00.504" v="3649" actId="26606"/>
          <ac:spMkLst>
            <pc:docMk/>
            <pc:sldMk cId="1625090794" sldId="296"/>
            <ac:spMk id="31" creationId="{51A6EBB6-38EA-496F-8CE0-8B2726519DE1}"/>
          </ac:spMkLst>
        </pc:spChg>
        <pc:grpChg chg="add del">
          <ac:chgData name="Kristýna Bajgarová" userId="374f2f2b-aabc-49f7-93b5-f44f233957f6" providerId="ADAL" clId="{F1F2315A-8C9E-40FF-A60F-933A74827CF7}" dt="2022-10-26T16:48:00.428" v="3648" actId="26606"/>
          <ac:grpSpMkLst>
            <pc:docMk/>
            <pc:sldMk cId="1625090794" sldId="296"/>
            <ac:grpSpMk id="15" creationId="{23F5135F-115E-423C-BE4A-B56C35DC9F3E}"/>
          </ac:grpSpMkLst>
        </pc:grpChg>
        <pc:grpChg chg="add del">
          <ac:chgData name="Kristýna Bajgarová" userId="374f2f2b-aabc-49f7-93b5-f44f233957f6" providerId="ADAL" clId="{F1F2315A-8C9E-40FF-A60F-933A74827CF7}" dt="2022-10-26T16:48:00.428" v="3648" actId="26606"/>
          <ac:grpSpMkLst>
            <pc:docMk/>
            <pc:sldMk cId="1625090794" sldId="296"/>
            <ac:grpSpMk id="23" creationId="{FABCF46B-3163-4E66-9BB3-AAC999794E59}"/>
          </ac:grpSpMkLst>
        </pc:grpChg>
        <pc:grpChg chg="add">
          <ac:chgData name="Kristýna Bajgarová" userId="374f2f2b-aabc-49f7-93b5-f44f233957f6" providerId="ADAL" clId="{F1F2315A-8C9E-40FF-A60F-933A74827CF7}" dt="2022-10-26T16:48:00.504" v="3649" actId="26606"/>
          <ac:grpSpMkLst>
            <pc:docMk/>
            <pc:sldMk cId="1625090794" sldId="296"/>
            <ac:grpSpMk id="29" creationId="{23F5135F-115E-423C-BE4A-B56C35DC9F3E}"/>
          </ac:grpSpMkLst>
        </pc:grpChg>
        <pc:grpChg chg="add">
          <ac:chgData name="Kristýna Bajgarová" userId="374f2f2b-aabc-49f7-93b5-f44f233957f6" providerId="ADAL" clId="{F1F2315A-8C9E-40FF-A60F-933A74827CF7}" dt="2022-10-26T16:48:00.504" v="3649" actId="26606"/>
          <ac:grpSpMkLst>
            <pc:docMk/>
            <pc:sldMk cId="1625090794" sldId="296"/>
            <ac:grpSpMk id="32" creationId="{BEC6FC83-B62E-46AA-AED7-6D92C743FDCF}"/>
          </ac:grpSpMkLst>
        </pc:grpChg>
        <pc:graphicFrameChg chg="add mod modGraphic">
          <ac:chgData name="Kristýna Bajgarová" userId="374f2f2b-aabc-49f7-93b5-f44f233957f6" providerId="ADAL" clId="{F1F2315A-8C9E-40FF-A60F-933A74827CF7}" dt="2022-10-26T16:49:26.082" v="3763" actId="20577"/>
          <ac:graphicFrameMkLst>
            <pc:docMk/>
            <pc:sldMk cId="1625090794" sldId="296"/>
            <ac:graphicFrameMk id="10" creationId="{68AC671B-99B5-A095-7071-34B2559693A3}"/>
          </ac:graphicFrameMkLst>
        </pc:graphicFrame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hyperlink" Target="https://www.topuniversities.com/university-rankings/world-university-rankings/2021" TargetMode="External"/><Relationship Id="rId7" Type="http://schemas.openxmlformats.org/officeDocument/2006/relationships/hyperlink" Target="https://portal.muni.cz/en/research/doctoral-studies/doctoral-studies-news" TargetMode="External"/><Relationship Id="rId2" Type="http://schemas.openxmlformats.org/officeDocument/2006/relationships/hyperlink" Target="http://erasmus-databaze.naep.cz/modules/erasmus/" TargetMode="External"/><Relationship Id="rId1" Type="http://schemas.openxmlformats.org/officeDocument/2006/relationships/hyperlink" Target="https://erasmusintern.org/" TargetMode="External"/><Relationship Id="rId6" Type="http://schemas.openxmlformats.org/officeDocument/2006/relationships/hyperlink" Target="https://is.muni.cz/auth/do/sci/web/vzd/zahr/PhD_mobility_process_ENG.pdf" TargetMode="External"/><Relationship Id="rId5" Type="http://schemas.openxmlformats.org/officeDocument/2006/relationships/hyperlink" Target="https://www.sci.muni.cz/en/students/phd/develop-your-skills/stay-abroad" TargetMode="External"/><Relationship Id="rId4" Type="http://schemas.openxmlformats.org/officeDocument/2006/relationships/hyperlink" Target="https://czs.muni.cz/en/partners/international-cooperation/overview-of-agreements"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5.xml.rels><?xml version="1.0" encoding="UTF-8" standalone="yes"?>
<Relationships xmlns="http://schemas.openxmlformats.org/package/2006/relationships"><Relationship Id="rId1" Type="http://schemas.openxmlformats.org/officeDocument/2006/relationships/hyperlink" Target="https://czs.muni.cz/en/mu-student/traineeships/freemovers" TargetMode="External"/></Relationships>
</file>

<file path=ppt/diagrams/_rels/data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embo.org/funding/fellowships-grants-and-career-support/scientific-exchange-grants/" TargetMode="External"/><Relationship Id="rId7" Type="http://schemas.openxmlformats.org/officeDocument/2006/relationships/image" Target="../media/image24.svg"/><Relationship Id="rId2" Type="http://schemas.openxmlformats.org/officeDocument/2006/relationships/hyperlink" Target="https://www.dzs.cz/en/program/barrande-fellowship-program" TargetMode="External"/><Relationship Id="rId1" Type="http://schemas.openxmlformats.org/officeDocument/2006/relationships/hyperlink" Target="https://www.sci.muni.cz/do/sci/web/vzd/manualy/Guidelines_scholarships_A6_IRP.pdf" TargetMode="Externa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diagrams/_rels/data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hyperlink" Target="https://www.sci.muni.cz/do/sci/web/vzd/manualy/Guidelines_scholarships_A6_IRP.pdf" TargetMode="Externa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diagrams/_rels/data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10.xml.rels><?xml version="1.0" encoding="UTF-8" standalone="yes"?>
<Relationships xmlns="http://schemas.openxmlformats.org/package/2006/relationships"><Relationship Id="rId3" Type="http://schemas.openxmlformats.org/officeDocument/2006/relationships/hyperlink" Target="https://erasmusintern.org/" TargetMode="External"/><Relationship Id="rId7" Type="http://schemas.openxmlformats.org/officeDocument/2006/relationships/hyperlink" Target="https://www.sci.muni.cz/en/students/phd/develop-your-skills/stay-abroad" TargetMode="External"/><Relationship Id="rId2" Type="http://schemas.openxmlformats.org/officeDocument/2006/relationships/hyperlink" Target="https://portal.muni.cz/en/research/doctoral-studies/doctoral-studies-news" TargetMode="External"/><Relationship Id="rId1" Type="http://schemas.openxmlformats.org/officeDocument/2006/relationships/hyperlink" Target="https://is.muni.cz/auth/do/sci/web/vzd/zahr/PhD_mobility_process_ENG.pdf" TargetMode="External"/><Relationship Id="rId6" Type="http://schemas.openxmlformats.org/officeDocument/2006/relationships/hyperlink" Target="https://czs.muni.cz/en/partners/international-cooperation/overview-of-agreements" TargetMode="External"/><Relationship Id="rId5" Type="http://schemas.openxmlformats.org/officeDocument/2006/relationships/hyperlink" Target="https://www.topuniversities.com/university-rankings/world-university-rankings/2021" TargetMode="External"/><Relationship Id="rId4" Type="http://schemas.openxmlformats.org/officeDocument/2006/relationships/hyperlink" Target="http://erasmus-databaze.naep.cz/modules/erasmus/"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1" Type="http://schemas.openxmlformats.org/officeDocument/2006/relationships/hyperlink" Target="https://czs.muni.cz/en/mu-student/traineeships/freemovers" TargetMode="External"/></Relationships>
</file>

<file path=ppt/diagrams/_rels/drawing6.xml.rels><?xml version="1.0" encoding="UTF-8" standalone="yes"?>
<Relationships xmlns="http://schemas.openxmlformats.org/package/2006/relationships"><Relationship Id="rId8" Type="http://schemas.openxmlformats.org/officeDocument/2006/relationships/hyperlink" Target="https://www.dzs.cz/en/program/barrande-fellowship-program" TargetMode="External"/><Relationship Id="rId3" Type="http://schemas.openxmlformats.org/officeDocument/2006/relationships/image" Target="../media/image23.png"/><Relationship Id="rId7" Type="http://schemas.openxmlformats.org/officeDocument/2006/relationships/image" Target="../media/image26.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5.png"/><Relationship Id="rId11" Type="http://schemas.openxmlformats.org/officeDocument/2006/relationships/hyperlink" Target="https://www.embo.org/funding/fellowships-grants-and-career-support/scientific-exchange-grants/" TargetMode="External"/><Relationship Id="rId5" Type="http://schemas.openxmlformats.org/officeDocument/2006/relationships/hyperlink" Target="https://www.sci.muni.cz/do/sci/web/vzd/manualy/Guidelines_scholarships_A6_IRP.pdf" TargetMode="External"/><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7.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8.sv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svg"/><Relationship Id="rId9" Type="http://schemas.openxmlformats.org/officeDocument/2006/relationships/hyperlink" Target="https://www.sci.muni.cz/do/sci/web/vzd/manualy/Guidelines_scholarships_A6_IRP.pdf" TargetMode="External"/></Relationships>
</file>

<file path=ppt/diagrams/_rels/drawing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9270B-EC00-4431-BFF2-1C97A5C808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684CF2-C18C-4683-AA33-049A806A8F75}">
      <dgm:prSet/>
      <dgm:spPr/>
      <dgm:t>
        <a:bodyPr/>
        <a:lstStyle/>
        <a:p>
          <a:r>
            <a:rPr lang="en-US"/>
            <a:t>A unique experience that will give you an insight into living and studying</a:t>
          </a:r>
          <a:r>
            <a:rPr lang="cs-CZ"/>
            <a:t>/working abroad</a:t>
          </a:r>
          <a:endParaRPr lang="en-US"/>
        </a:p>
      </dgm:t>
    </dgm:pt>
    <dgm:pt modelId="{50FDD406-A7AE-4544-98C9-4463BD11CDA3}" type="parTrans" cxnId="{DD1246DD-B90F-418D-B21B-65DCD7E08832}">
      <dgm:prSet/>
      <dgm:spPr/>
      <dgm:t>
        <a:bodyPr/>
        <a:lstStyle/>
        <a:p>
          <a:endParaRPr lang="en-US"/>
        </a:p>
      </dgm:t>
    </dgm:pt>
    <dgm:pt modelId="{35021413-7EF7-4F4E-88DB-1FB09ADCFCC0}" type="sibTrans" cxnId="{DD1246DD-B90F-418D-B21B-65DCD7E08832}">
      <dgm:prSet/>
      <dgm:spPr/>
      <dgm:t>
        <a:bodyPr/>
        <a:lstStyle/>
        <a:p>
          <a:endParaRPr lang="en-US"/>
        </a:p>
      </dgm:t>
    </dgm:pt>
    <dgm:pt modelId="{D83328BB-B316-45EC-8037-3C53906A819D}">
      <dgm:prSet/>
      <dgm:spPr/>
      <dgm:t>
        <a:bodyPr/>
        <a:lstStyle/>
        <a:p>
          <a:r>
            <a:rPr lang="en-US"/>
            <a:t>Gain a competitive advantage on the job market</a:t>
          </a:r>
        </a:p>
      </dgm:t>
    </dgm:pt>
    <dgm:pt modelId="{707775E9-47D6-4156-9C56-CE9F4C7EC43A}" type="parTrans" cxnId="{C0E3087E-E96F-4CFB-8E8E-40FB7875692E}">
      <dgm:prSet/>
      <dgm:spPr/>
      <dgm:t>
        <a:bodyPr/>
        <a:lstStyle/>
        <a:p>
          <a:endParaRPr lang="en-US"/>
        </a:p>
      </dgm:t>
    </dgm:pt>
    <dgm:pt modelId="{FC093F46-2064-4494-A767-D8310B1B54D0}" type="sibTrans" cxnId="{C0E3087E-E96F-4CFB-8E8E-40FB7875692E}">
      <dgm:prSet/>
      <dgm:spPr/>
      <dgm:t>
        <a:bodyPr/>
        <a:lstStyle/>
        <a:p>
          <a:endParaRPr lang="en-US"/>
        </a:p>
      </dgm:t>
    </dgm:pt>
    <dgm:pt modelId="{44F4093F-30FB-407E-B9B1-A91624E3009E}">
      <dgm:prSet/>
      <dgm:spPr/>
      <dgm:t>
        <a:bodyPr/>
        <a:lstStyle/>
        <a:p>
          <a:r>
            <a:rPr lang="en-US"/>
            <a:t>The uniqueness of </a:t>
          </a:r>
          <a:r>
            <a:rPr lang="cs-CZ"/>
            <a:t>staying</a:t>
          </a:r>
          <a:r>
            <a:rPr lang="en-US"/>
            <a:t> abroad</a:t>
          </a:r>
        </a:p>
      </dgm:t>
    </dgm:pt>
    <dgm:pt modelId="{05944DDC-9452-49D2-9B9F-5B6F52C43D98}" type="parTrans" cxnId="{146CEDBB-0170-49A0-8CAB-22480DA6CB51}">
      <dgm:prSet/>
      <dgm:spPr/>
      <dgm:t>
        <a:bodyPr/>
        <a:lstStyle/>
        <a:p>
          <a:endParaRPr lang="en-US"/>
        </a:p>
      </dgm:t>
    </dgm:pt>
    <dgm:pt modelId="{D7A0DA94-9229-49A2-8415-6E45C13141AA}" type="sibTrans" cxnId="{146CEDBB-0170-49A0-8CAB-22480DA6CB51}">
      <dgm:prSet/>
      <dgm:spPr/>
      <dgm:t>
        <a:bodyPr/>
        <a:lstStyle/>
        <a:p>
          <a:endParaRPr lang="en-US"/>
        </a:p>
      </dgm:t>
    </dgm:pt>
    <dgm:pt modelId="{8451868F-01E7-4EAA-B575-23EAC990822F}">
      <dgm:prSet/>
      <dgm:spPr/>
      <dgm:t>
        <a:bodyPr/>
        <a:lstStyle/>
        <a:p>
          <a:r>
            <a:rPr lang="cs-CZ"/>
            <a:t>New approaches and methods, broaden your horizons in your field</a:t>
          </a:r>
          <a:endParaRPr lang="en-US"/>
        </a:p>
      </dgm:t>
    </dgm:pt>
    <dgm:pt modelId="{B1010AE4-0A89-44D0-9973-F2E97A7967AF}" type="parTrans" cxnId="{2A21DBA1-BE85-4D46-A8AD-EF27AA169A58}">
      <dgm:prSet/>
      <dgm:spPr/>
      <dgm:t>
        <a:bodyPr/>
        <a:lstStyle/>
        <a:p>
          <a:endParaRPr lang="en-US"/>
        </a:p>
      </dgm:t>
    </dgm:pt>
    <dgm:pt modelId="{C5A63B41-8E0A-494B-ACF4-ECC536BB1C95}" type="sibTrans" cxnId="{2A21DBA1-BE85-4D46-A8AD-EF27AA169A58}">
      <dgm:prSet/>
      <dgm:spPr/>
      <dgm:t>
        <a:bodyPr/>
        <a:lstStyle/>
        <a:p>
          <a:endParaRPr lang="en-US"/>
        </a:p>
      </dgm:t>
    </dgm:pt>
    <dgm:pt modelId="{199B61BA-FA1A-495B-BE10-54AAEB6AE487}">
      <dgm:prSet/>
      <dgm:spPr/>
      <dgm:t>
        <a:bodyPr/>
        <a:lstStyle/>
        <a:p>
          <a:r>
            <a:rPr lang="cs-CZ"/>
            <a:t>Improving your language skills</a:t>
          </a:r>
          <a:endParaRPr lang="en-US"/>
        </a:p>
      </dgm:t>
    </dgm:pt>
    <dgm:pt modelId="{0EBD5DAB-7731-460A-9B96-E0E0C32216EA}" type="parTrans" cxnId="{42D5AF31-25B7-4DC3-8C38-111423173422}">
      <dgm:prSet/>
      <dgm:spPr/>
      <dgm:t>
        <a:bodyPr/>
        <a:lstStyle/>
        <a:p>
          <a:endParaRPr lang="en-US"/>
        </a:p>
      </dgm:t>
    </dgm:pt>
    <dgm:pt modelId="{04F5DFA7-DCC9-40D4-986A-14AC0B35A866}" type="sibTrans" cxnId="{42D5AF31-25B7-4DC3-8C38-111423173422}">
      <dgm:prSet/>
      <dgm:spPr/>
      <dgm:t>
        <a:bodyPr/>
        <a:lstStyle/>
        <a:p>
          <a:endParaRPr lang="en-US"/>
        </a:p>
      </dgm:t>
    </dgm:pt>
    <dgm:pt modelId="{02122E7D-F9D1-4803-A0B7-4E8AC3395CC3}">
      <dgm:prSet/>
      <dgm:spPr/>
      <dgm:t>
        <a:bodyPr/>
        <a:lstStyle/>
        <a:p>
          <a:r>
            <a:rPr lang="cs-CZ"/>
            <a:t>Creating new contacts, international connections</a:t>
          </a:r>
          <a:endParaRPr lang="en-US"/>
        </a:p>
      </dgm:t>
    </dgm:pt>
    <dgm:pt modelId="{9802D33D-D2AB-4237-983F-E4839A006C01}" type="parTrans" cxnId="{B8C8CBAA-3962-4548-9F02-68421423C8C7}">
      <dgm:prSet/>
      <dgm:spPr/>
      <dgm:t>
        <a:bodyPr/>
        <a:lstStyle/>
        <a:p>
          <a:endParaRPr lang="en-US"/>
        </a:p>
      </dgm:t>
    </dgm:pt>
    <dgm:pt modelId="{640CD2D2-4AA6-4E7A-A02B-DF16646F7180}" type="sibTrans" cxnId="{B8C8CBAA-3962-4548-9F02-68421423C8C7}">
      <dgm:prSet/>
      <dgm:spPr/>
      <dgm:t>
        <a:bodyPr/>
        <a:lstStyle/>
        <a:p>
          <a:endParaRPr lang="en-US"/>
        </a:p>
      </dgm:t>
    </dgm:pt>
    <dgm:pt modelId="{552271D5-6BF0-4353-A7F0-84A07439CD05}">
      <dgm:prSet/>
      <dgm:spPr/>
      <dgm:t>
        <a:bodyPr/>
        <a:lstStyle/>
        <a:p>
          <a:r>
            <a:rPr lang="cs-CZ"/>
            <a:t>Possibility to choose any place for your stay abroad – an institution you would like to cooperate with in the future</a:t>
          </a:r>
          <a:endParaRPr lang="en-US"/>
        </a:p>
      </dgm:t>
    </dgm:pt>
    <dgm:pt modelId="{2ECC68D2-5520-4FAF-9A6E-81AB5B6BD710}" type="parTrans" cxnId="{23EB9071-9143-4E99-BD0A-42EB23E1553B}">
      <dgm:prSet/>
      <dgm:spPr/>
      <dgm:t>
        <a:bodyPr/>
        <a:lstStyle/>
        <a:p>
          <a:endParaRPr lang="en-US"/>
        </a:p>
      </dgm:t>
    </dgm:pt>
    <dgm:pt modelId="{6B505A16-5D04-4C9E-B3C0-6BF297F453B6}" type="sibTrans" cxnId="{23EB9071-9143-4E99-BD0A-42EB23E1553B}">
      <dgm:prSet/>
      <dgm:spPr/>
      <dgm:t>
        <a:bodyPr/>
        <a:lstStyle/>
        <a:p>
          <a:endParaRPr lang="en-US"/>
        </a:p>
      </dgm:t>
    </dgm:pt>
    <dgm:pt modelId="{5FE0AD6C-D102-465A-BCD0-A2F91272935C}">
      <dgm:prSet custT="1"/>
      <dgm:spPr>
        <a:effectLst>
          <a:glow rad="139700">
            <a:schemeClr val="accent2">
              <a:satMod val="175000"/>
              <a:alpha val="40000"/>
            </a:schemeClr>
          </a:glow>
        </a:effectLst>
      </dgm:spPr>
      <dgm:t>
        <a:bodyPr/>
        <a:lstStyle/>
        <a:p>
          <a:r>
            <a:rPr lang="cs-CZ" sz="1200" b="1" dirty="0" err="1"/>
            <a:t>Mandatory</a:t>
          </a:r>
          <a:r>
            <a:rPr lang="cs-CZ" sz="1200" b="1" dirty="0"/>
            <a:t> </a:t>
          </a:r>
          <a:r>
            <a:rPr lang="cs-CZ" sz="1200" b="1" dirty="0" err="1"/>
            <a:t>stay</a:t>
          </a:r>
          <a:r>
            <a:rPr lang="cs-CZ" sz="1200" b="1" dirty="0"/>
            <a:t> </a:t>
          </a:r>
          <a:r>
            <a:rPr lang="cs-CZ" sz="1200" b="1" dirty="0" err="1"/>
            <a:t>abroad</a:t>
          </a:r>
          <a:r>
            <a:rPr lang="cs-CZ" sz="1200" b="1" dirty="0"/>
            <a:t> for </a:t>
          </a:r>
          <a:r>
            <a:rPr lang="cs-CZ" sz="1200" b="1" dirty="0" err="1"/>
            <a:t>at</a:t>
          </a:r>
          <a:r>
            <a:rPr lang="cs-CZ" sz="1200" b="1" dirty="0"/>
            <a:t> least 1 </a:t>
          </a:r>
          <a:r>
            <a:rPr lang="cs-CZ" sz="1200" b="1" dirty="0" err="1"/>
            <a:t>month</a:t>
          </a:r>
          <a:r>
            <a:rPr lang="cs-CZ" sz="1200" b="1" dirty="0"/>
            <a:t> ( = 30 </a:t>
          </a:r>
          <a:r>
            <a:rPr lang="cs-CZ" sz="1200" b="1" dirty="0" err="1"/>
            <a:t>days</a:t>
          </a:r>
          <a:r>
            <a:rPr lang="cs-CZ" sz="1200" b="1" dirty="0"/>
            <a:t>) for </a:t>
          </a:r>
          <a:r>
            <a:rPr lang="cs-CZ" sz="1200" b="1" dirty="0" err="1"/>
            <a:t>all</a:t>
          </a:r>
          <a:r>
            <a:rPr lang="cs-CZ" sz="1200" b="1" dirty="0"/>
            <a:t> PhD </a:t>
          </a:r>
          <a:r>
            <a:rPr lang="cs-CZ" sz="1200" b="1" dirty="0" err="1"/>
            <a:t>students</a:t>
          </a:r>
          <a:r>
            <a:rPr lang="cs-CZ" sz="1200" b="1" dirty="0"/>
            <a:t>!</a:t>
          </a:r>
          <a:endParaRPr lang="en-US" sz="1200" b="1" dirty="0"/>
        </a:p>
      </dgm:t>
    </dgm:pt>
    <dgm:pt modelId="{5CAEC3F7-57C5-491D-AF79-292BC86E872F}" type="parTrans" cxnId="{CDE361F5-6187-4EDF-AE57-6250EDC88D49}">
      <dgm:prSet/>
      <dgm:spPr/>
      <dgm:t>
        <a:bodyPr/>
        <a:lstStyle/>
        <a:p>
          <a:endParaRPr lang="en-US"/>
        </a:p>
      </dgm:t>
    </dgm:pt>
    <dgm:pt modelId="{08AE0E44-23CB-4B21-ABD0-50BC95A027A8}" type="sibTrans" cxnId="{CDE361F5-6187-4EDF-AE57-6250EDC88D49}">
      <dgm:prSet/>
      <dgm:spPr/>
      <dgm:t>
        <a:bodyPr/>
        <a:lstStyle/>
        <a:p>
          <a:endParaRPr lang="en-US"/>
        </a:p>
      </dgm:t>
    </dgm:pt>
    <dgm:pt modelId="{1E38DC61-5E59-4B26-8198-65B308463B2E}" type="pres">
      <dgm:prSet presAssocID="{5769270B-EC00-4431-BFF2-1C97A5C80813}" presName="linear" presStyleCnt="0">
        <dgm:presLayoutVars>
          <dgm:animLvl val="lvl"/>
          <dgm:resizeHandles val="exact"/>
        </dgm:presLayoutVars>
      </dgm:prSet>
      <dgm:spPr/>
    </dgm:pt>
    <dgm:pt modelId="{9A60DF36-BA81-4E4D-835A-F615760008A6}" type="pres">
      <dgm:prSet presAssocID="{9C684CF2-C18C-4683-AA33-049A806A8F75}" presName="parentText" presStyleLbl="node1" presStyleIdx="0" presStyleCnt="8">
        <dgm:presLayoutVars>
          <dgm:chMax val="0"/>
          <dgm:bulletEnabled val="1"/>
        </dgm:presLayoutVars>
      </dgm:prSet>
      <dgm:spPr/>
    </dgm:pt>
    <dgm:pt modelId="{5AB7548E-C931-4D7C-96F1-4BE4816B1A7C}" type="pres">
      <dgm:prSet presAssocID="{35021413-7EF7-4F4E-88DB-1FB09ADCFCC0}" presName="spacer" presStyleCnt="0"/>
      <dgm:spPr/>
    </dgm:pt>
    <dgm:pt modelId="{9A803C9C-5C29-4A2C-AE74-BF1BBE4D0292}" type="pres">
      <dgm:prSet presAssocID="{D83328BB-B316-45EC-8037-3C53906A819D}" presName="parentText" presStyleLbl="node1" presStyleIdx="1" presStyleCnt="8">
        <dgm:presLayoutVars>
          <dgm:chMax val="0"/>
          <dgm:bulletEnabled val="1"/>
        </dgm:presLayoutVars>
      </dgm:prSet>
      <dgm:spPr/>
    </dgm:pt>
    <dgm:pt modelId="{005A5CF2-A56A-4ABF-93F2-9330280E95B4}" type="pres">
      <dgm:prSet presAssocID="{FC093F46-2064-4494-A767-D8310B1B54D0}" presName="spacer" presStyleCnt="0"/>
      <dgm:spPr/>
    </dgm:pt>
    <dgm:pt modelId="{545FB4D0-4BE8-429E-A948-D6678DB8FBE9}" type="pres">
      <dgm:prSet presAssocID="{44F4093F-30FB-407E-B9B1-A91624E3009E}" presName="parentText" presStyleLbl="node1" presStyleIdx="2" presStyleCnt="8">
        <dgm:presLayoutVars>
          <dgm:chMax val="0"/>
          <dgm:bulletEnabled val="1"/>
        </dgm:presLayoutVars>
      </dgm:prSet>
      <dgm:spPr/>
    </dgm:pt>
    <dgm:pt modelId="{789059D9-B23C-445C-9A00-6492751F93FF}" type="pres">
      <dgm:prSet presAssocID="{D7A0DA94-9229-49A2-8415-6E45C13141AA}" presName="spacer" presStyleCnt="0"/>
      <dgm:spPr/>
    </dgm:pt>
    <dgm:pt modelId="{5687122B-37D7-4F8B-AC01-502EA66E7513}" type="pres">
      <dgm:prSet presAssocID="{8451868F-01E7-4EAA-B575-23EAC990822F}" presName="parentText" presStyleLbl="node1" presStyleIdx="3" presStyleCnt="8">
        <dgm:presLayoutVars>
          <dgm:chMax val="0"/>
          <dgm:bulletEnabled val="1"/>
        </dgm:presLayoutVars>
      </dgm:prSet>
      <dgm:spPr/>
    </dgm:pt>
    <dgm:pt modelId="{70AC71C9-236D-4AE4-9B54-E8772D22D659}" type="pres">
      <dgm:prSet presAssocID="{C5A63B41-8E0A-494B-ACF4-ECC536BB1C95}" presName="spacer" presStyleCnt="0"/>
      <dgm:spPr/>
    </dgm:pt>
    <dgm:pt modelId="{46D0327B-F195-480F-8283-8882351672B7}" type="pres">
      <dgm:prSet presAssocID="{199B61BA-FA1A-495B-BE10-54AAEB6AE487}" presName="parentText" presStyleLbl="node1" presStyleIdx="4" presStyleCnt="8">
        <dgm:presLayoutVars>
          <dgm:chMax val="0"/>
          <dgm:bulletEnabled val="1"/>
        </dgm:presLayoutVars>
      </dgm:prSet>
      <dgm:spPr/>
    </dgm:pt>
    <dgm:pt modelId="{16D43496-9538-4120-970E-C49E55C20D06}" type="pres">
      <dgm:prSet presAssocID="{04F5DFA7-DCC9-40D4-986A-14AC0B35A866}" presName="spacer" presStyleCnt="0"/>
      <dgm:spPr/>
    </dgm:pt>
    <dgm:pt modelId="{21B05DEA-8EF2-4637-A060-1CF334B471CA}" type="pres">
      <dgm:prSet presAssocID="{02122E7D-F9D1-4803-A0B7-4E8AC3395CC3}" presName="parentText" presStyleLbl="node1" presStyleIdx="5" presStyleCnt="8">
        <dgm:presLayoutVars>
          <dgm:chMax val="0"/>
          <dgm:bulletEnabled val="1"/>
        </dgm:presLayoutVars>
      </dgm:prSet>
      <dgm:spPr/>
    </dgm:pt>
    <dgm:pt modelId="{4CEEEB42-3D88-4D2D-85C3-7235F7B32BE1}" type="pres">
      <dgm:prSet presAssocID="{640CD2D2-4AA6-4E7A-A02B-DF16646F7180}" presName="spacer" presStyleCnt="0"/>
      <dgm:spPr/>
    </dgm:pt>
    <dgm:pt modelId="{0CCC667A-AB8D-45D8-9223-D8EEEAEE49FD}" type="pres">
      <dgm:prSet presAssocID="{552271D5-6BF0-4353-A7F0-84A07439CD05}" presName="parentText" presStyleLbl="node1" presStyleIdx="6" presStyleCnt="8">
        <dgm:presLayoutVars>
          <dgm:chMax val="0"/>
          <dgm:bulletEnabled val="1"/>
        </dgm:presLayoutVars>
      </dgm:prSet>
      <dgm:spPr/>
    </dgm:pt>
    <dgm:pt modelId="{F2A62542-9719-4203-BF86-FFB3EC94DFAE}" type="pres">
      <dgm:prSet presAssocID="{6B505A16-5D04-4C9E-B3C0-6BF297F453B6}" presName="spacer" presStyleCnt="0"/>
      <dgm:spPr/>
    </dgm:pt>
    <dgm:pt modelId="{B65420E3-5E80-4349-AFA2-7C92556B49CA}" type="pres">
      <dgm:prSet presAssocID="{5FE0AD6C-D102-465A-BCD0-A2F91272935C}" presName="parentText" presStyleLbl="node1" presStyleIdx="7" presStyleCnt="8">
        <dgm:presLayoutVars>
          <dgm:chMax val="0"/>
          <dgm:bulletEnabled val="1"/>
        </dgm:presLayoutVars>
      </dgm:prSet>
      <dgm:spPr/>
    </dgm:pt>
  </dgm:ptLst>
  <dgm:cxnLst>
    <dgm:cxn modelId="{FCB2DE03-C167-445D-AD76-1647E0C197B1}" type="presOf" srcId="{199B61BA-FA1A-495B-BE10-54AAEB6AE487}" destId="{46D0327B-F195-480F-8283-8882351672B7}" srcOrd="0" destOrd="0" presId="urn:microsoft.com/office/officeart/2005/8/layout/vList2"/>
    <dgm:cxn modelId="{488E7716-EB94-42C0-9810-11843DCF8434}" type="presOf" srcId="{D83328BB-B316-45EC-8037-3C53906A819D}" destId="{9A803C9C-5C29-4A2C-AE74-BF1BBE4D0292}" srcOrd="0" destOrd="0" presId="urn:microsoft.com/office/officeart/2005/8/layout/vList2"/>
    <dgm:cxn modelId="{75078C1D-BB7C-4FCF-851D-AC41C5E10565}" type="presOf" srcId="{552271D5-6BF0-4353-A7F0-84A07439CD05}" destId="{0CCC667A-AB8D-45D8-9223-D8EEEAEE49FD}" srcOrd="0" destOrd="0" presId="urn:microsoft.com/office/officeart/2005/8/layout/vList2"/>
    <dgm:cxn modelId="{42D5AF31-25B7-4DC3-8C38-111423173422}" srcId="{5769270B-EC00-4431-BFF2-1C97A5C80813}" destId="{199B61BA-FA1A-495B-BE10-54AAEB6AE487}" srcOrd="4" destOrd="0" parTransId="{0EBD5DAB-7731-460A-9B96-E0E0C32216EA}" sibTransId="{04F5DFA7-DCC9-40D4-986A-14AC0B35A866}"/>
    <dgm:cxn modelId="{ED621C40-9499-4F74-9377-6B052A9FE8D8}" type="presOf" srcId="{5FE0AD6C-D102-465A-BCD0-A2F91272935C}" destId="{B65420E3-5E80-4349-AFA2-7C92556B49CA}" srcOrd="0" destOrd="0" presId="urn:microsoft.com/office/officeart/2005/8/layout/vList2"/>
    <dgm:cxn modelId="{23EB9071-9143-4E99-BD0A-42EB23E1553B}" srcId="{5769270B-EC00-4431-BFF2-1C97A5C80813}" destId="{552271D5-6BF0-4353-A7F0-84A07439CD05}" srcOrd="6" destOrd="0" parTransId="{2ECC68D2-5520-4FAF-9A6E-81AB5B6BD710}" sibTransId="{6B505A16-5D04-4C9E-B3C0-6BF297F453B6}"/>
    <dgm:cxn modelId="{12A7807B-6681-4FB9-A0F9-2E7B8F81E507}" type="presOf" srcId="{9C684CF2-C18C-4683-AA33-049A806A8F75}" destId="{9A60DF36-BA81-4E4D-835A-F615760008A6}" srcOrd="0" destOrd="0" presId="urn:microsoft.com/office/officeart/2005/8/layout/vList2"/>
    <dgm:cxn modelId="{5688377C-3EEF-4800-A0CE-6B2A86169561}" type="presOf" srcId="{8451868F-01E7-4EAA-B575-23EAC990822F}" destId="{5687122B-37D7-4F8B-AC01-502EA66E7513}" srcOrd="0" destOrd="0" presId="urn:microsoft.com/office/officeart/2005/8/layout/vList2"/>
    <dgm:cxn modelId="{64C4A87C-3299-4869-8A5D-3D1FFD6CB4C8}" type="presOf" srcId="{44F4093F-30FB-407E-B9B1-A91624E3009E}" destId="{545FB4D0-4BE8-429E-A948-D6678DB8FBE9}" srcOrd="0" destOrd="0" presId="urn:microsoft.com/office/officeart/2005/8/layout/vList2"/>
    <dgm:cxn modelId="{C0E3087E-E96F-4CFB-8E8E-40FB7875692E}" srcId="{5769270B-EC00-4431-BFF2-1C97A5C80813}" destId="{D83328BB-B316-45EC-8037-3C53906A819D}" srcOrd="1" destOrd="0" parTransId="{707775E9-47D6-4156-9C56-CE9F4C7EC43A}" sibTransId="{FC093F46-2064-4494-A767-D8310B1B54D0}"/>
    <dgm:cxn modelId="{EE19748B-46CB-4B7D-BE2B-EE35B57DD98B}" type="presOf" srcId="{5769270B-EC00-4431-BFF2-1C97A5C80813}" destId="{1E38DC61-5E59-4B26-8198-65B308463B2E}" srcOrd="0" destOrd="0" presId="urn:microsoft.com/office/officeart/2005/8/layout/vList2"/>
    <dgm:cxn modelId="{2A21DBA1-BE85-4D46-A8AD-EF27AA169A58}" srcId="{5769270B-EC00-4431-BFF2-1C97A5C80813}" destId="{8451868F-01E7-4EAA-B575-23EAC990822F}" srcOrd="3" destOrd="0" parTransId="{B1010AE4-0A89-44D0-9973-F2E97A7967AF}" sibTransId="{C5A63B41-8E0A-494B-ACF4-ECC536BB1C95}"/>
    <dgm:cxn modelId="{B8C8CBAA-3962-4548-9F02-68421423C8C7}" srcId="{5769270B-EC00-4431-BFF2-1C97A5C80813}" destId="{02122E7D-F9D1-4803-A0B7-4E8AC3395CC3}" srcOrd="5" destOrd="0" parTransId="{9802D33D-D2AB-4237-983F-E4839A006C01}" sibTransId="{640CD2D2-4AA6-4E7A-A02B-DF16646F7180}"/>
    <dgm:cxn modelId="{146CEDBB-0170-49A0-8CAB-22480DA6CB51}" srcId="{5769270B-EC00-4431-BFF2-1C97A5C80813}" destId="{44F4093F-30FB-407E-B9B1-A91624E3009E}" srcOrd="2" destOrd="0" parTransId="{05944DDC-9452-49D2-9B9F-5B6F52C43D98}" sibTransId="{D7A0DA94-9229-49A2-8415-6E45C13141AA}"/>
    <dgm:cxn modelId="{E02A8CD6-18E8-416B-9EFD-CB32C1D8682B}" type="presOf" srcId="{02122E7D-F9D1-4803-A0B7-4E8AC3395CC3}" destId="{21B05DEA-8EF2-4637-A060-1CF334B471CA}" srcOrd="0" destOrd="0" presId="urn:microsoft.com/office/officeart/2005/8/layout/vList2"/>
    <dgm:cxn modelId="{DD1246DD-B90F-418D-B21B-65DCD7E08832}" srcId="{5769270B-EC00-4431-BFF2-1C97A5C80813}" destId="{9C684CF2-C18C-4683-AA33-049A806A8F75}" srcOrd="0" destOrd="0" parTransId="{50FDD406-A7AE-4544-98C9-4463BD11CDA3}" sibTransId="{35021413-7EF7-4F4E-88DB-1FB09ADCFCC0}"/>
    <dgm:cxn modelId="{CDE361F5-6187-4EDF-AE57-6250EDC88D49}" srcId="{5769270B-EC00-4431-BFF2-1C97A5C80813}" destId="{5FE0AD6C-D102-465A-BCD0-A2F91272935C}" srcOrd="7" destOrd="0" parTransId="{5CAEC3F7-57C5-491D-AF79-292BC86E872F}" sibTransId="{08AE0E44-23CB-4B21-ABD0-50BC95A027A8}"/>
    <dgm:cxn modelId="{BB838120-41F0-44F5-AEA1-46189F774BCC}" type="presParOf" srcId="{1E38DC61-5E59-4B26-8198-65B308463B2E}" destId="{9A60DF36-BA81-4E4D-835A-F615760008A6}" srcOrd="0" destOrd="0" presId="urn:microsoft.com/office/officeart/2005/8/layout/vList2"/>
    <dgm:cxn modelId="{BA70DC52-70CA-4A09-AA93-14ABB0696CF4}" type="presParOf" srcId="{1E38DC61-5E59-4B26-8198-65B308463B2E}" destId="{5AB7548E-C931-4D7C-96F1-4BE4816B1A7C}" srcOrd="1" destOrd="0" presId="urn:microsoft.com/office/officeart/2005/8/layout/vList2"/>
    <dgm:cxn modelId="{580363C4-130B-488A-8446-510B7C939DCB}" type="presParOf" srcId="{1E38DC61-5E59-4B26-8198-65B308463B2E}" destId="{9A803C9C-5C29-4A2C-AE74-BF1BBE4D0292}" srcOrd="2" destOrd="0" presId="urn:microsoft.com/office/officeart/2005/8/layout/vList2"/>
    <dgm:cxn modelId="{4107B70E-DEEF-461D-ACF2-07A867476008}" type="presParOf" srcId="{1E38DC61-5E59-4B26-8198-65B308463B2E}" destId="{005A5CF2-A56A-4ABF-93F2-9330280E95B4}" srcOrd="3" destOrd="0" presId="urn:microsoft.com/office/officeart/2005/8/layout/vList2"/>
    <dgm:cxn modelId="{6CF36C6F-BEA8-45E9-9586-04C3012B7546}" type="presParOf" srcId="{1E38DC61-5E59-4B26-8198-65B308463B2E}" destId="{545FB4D0-4BE8-429E-A948-D6678DB8FBE9}" srcOrd="4" destOrd="0" presId="urn:microsoft.com/office/officeart/2005/8/layout/vList2"/>
    <dgm:cxn modelId="{D2D7E0E1-4FCD-4790-AB6D-AEEFD838833B}" type="presParOf" srcId="{1E38DC61-5E59-4B26-8198-65B308463B2E}" destId="{789059D9-B23C-445C-9A00-6492751F93FF}" srcOrd="5" destOrd="0" presId="urn:microsoft.com/office/officeart/2005/8/layout/vList2"/>
    <dgm:cxn modelId="{C512D77B-C0E5-4D37-A85A-95A17A072FC9}" type="presParOf" srcId="{1E38DC61-5E59-4B26-8198-65B308463B2E}" destId="{5687122B-37D7-4F8B-AC01-502EA66E7513}" srcOrd="6" destOrd="0" presId="urn:microsoft.com/office/officeart/2005/8/layout/vList2"/>
    <dgm:cxn modelId="{906F8A74-F4E8-4220-B2F9-0D904A96443C}" type="presParOf" srcId="{1E38DC61-5E59-4B26-8198-65B308463B2E}" destId="{70AC71C9-236D-4AE4-9B54-E8772D22D659}" srcOrd="7" destOrd="0" presId="urn:microsoft.com/office/officeart/2005/8/layout/vList2"/>
    <dgm:cxn modelId="{BB7C8029-07E2-4A68-B5B6-6A932449C9B6}" type="presParOf" srcId="{1E38DC61-5E59-4B26-8198-65B308463B2E}" destId="{46D0327B-F195-480F-8283-8882351672B7}" srcOrd="8" destOrd="0" presId="urn:microsoft.com/office/officeart/2005/8/layout/vList2"/>
    <dgm:cxn modelId="{C6322912-0C89-4BB0-834B-FD744B2A2ED1}" type="presParOf" srcId="{1E38DC61-5E59-4B26-8198-65B308463B2E}" destId="{16D43496-9538-4120-970E-C49E55C20D06}" srcOrd="9" destOrd="0" presId="urn:microsoft.com/office/officeart/2005/8/layout/vList2"/>
    <dgm:cxn modelId="{C333F972-6F0D-4834-94B1-7ABD528F1769}" type="presParOf" srcId="{1E38DC61-5E59-4B26-8198-65B308463B2E}" destId="{21B05DEA-8EF2-4637-A060-1CF334B471CA}" srcOrd="10" destOrd="0" presId="urn:microsoft.com/office/officeart/2005/8/layout/vList2"/>
    <dgm:cxn modelId="{FD3FE921-C0DE-43BA-A979-94F327420FE9}" type="presParOf" srcId="{1E38DC61-5E59-4B26-8198-65B308463B2E}" destId="{4CEEEB42-3D88-4D2D-85C3-7235F7B32BE1}" srcOrd="11" destOrd="0" presId="urn:microsoft.com/office/officeart/2005/8/layout/vList2"/>
    <dgm:cxn modelId="{BEA269C1-ADD4-41A9-BB77-C105AC862501}" type="presParOf" srcId="{1E38DC61-5E59-4B26-8198-65B308463B2E}" destId="{0CCC667A-AB8D-45D8-9223-D8EEEAEE49FD}" srcOrd="12" destOrd="0" presId="urn:microsoft.com/office/officeart/2005/8/layout/vList2"/>
    <dgm:cxn modelId="{B27D5536-ACB6-4109-9EAC-46D55992B5CF}" type="presParOf" srcId="{1E38DC61-5E59-4B26-8198-65B308463B2E}" destId="{F2A62542-9719-4203-BF86-FFB3EC94DFAE}" srcOrd="13" destOrd="0" presId="urn:microsoft.com/office/officeart/2005/8/layout/vList2"/>
    <dgm:cxn modelId="{99200CB4-31F8-43FD-B3E4-B189D51C70DC}" type="presParOf" srcId="{1E38DC61-5E59-4B26-8198-65B308463B2E}" destId="{B65420E3-5E80-4349-AFA2-7C92556B49C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CCD49A-EC0D-4A03-9EE6-B95746F0EA95}"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0D8D8684-F22E-4B8D-B63E-95CA67EC6FE8}">
      <dgm:prSet/>
      <dgm:spPr/>
      <dgm:t>
        <a:bodyPr/>
        <a:lstStyle/>
        <a:p>
          <a:r>
            <a:rPr lang="cs-CZ" dirty="0"/>
            <a:t> </a:t>
          </a:r>
          <a:r>
            <a:rPr lang="cs-CZ" dirty="0" err="1"/>
            <a:t>Discuss</a:t>
          </a:r>
          <a:r>
            <a:rPr lang="cs-CZ" dirty="0"/>
            <a:t> </a:t>
          </a:r>
          <a:r>
            <a:rPr lang="cs-CZ" dirty="0" err="1"/>
            <a:t>it</a:t>
          </a:r>
          <a:r>
            <a:rPr lang="cs-CZ" dirty="0"/>
            <a:t> </a:t>
          </a:r>
          <a:r>
            <a:rPr lang="cs-CZ" dirty="0" err="1"/>
            <a:t>with</a:t>
          </a:r>
          <a:r>
            <a:rPr lang="cs-CZ" dirty="0"/>
            <a:t> your supervisor</a:t>
          </a:r>
          <a:endParaRPr lang="en-US" dirty="0"/>
        </a:p>
      </dgm:t>
    </dgm:pt>
    <dgm:pt modelId="{C9227089-5861-4E7B-A18D-7AD24EAEF823}" type="parTrans" cxnId="{31AFFE4D-3C85-469A-8DD4-00E7B797E46F}">
      <dgm:prSet/>
      <dgm:spPr/>
      <dgm:t>
        <a:bodyPr/>
        <a:lstStyle/>
        <a:p>
          <a:endParaRPr lang="en-US"/>
        </a:p>
      </dgm:t>
    </dgm:pt>
    <dgm:pt modelId="{CAF6003C-9043-40D3-B186-5E5A47C1C55C}" type="sibTrans" cxnId="{31AFFE4D-3C85-469A-8DD4-00E7B797E46F}">
      <dgm:prSet/>
      <dgm:spPr/>
      <dgm:t>
        <a:bodyPr/>
        <a:lstStyle/>
        <a:p>
          <a:endParaRPr lang="en-US"/>
        </a:p>
      </dgm:t>
    </dgm:pt>
    <dgm:pt modelId="{31A59AAE-278D-4697-90CC-EC1CAC2B6125}">
      <dgm:prSet/>
      <dgm:spPr/>
      <dgm:t>
        <a:bodyPr/>
        <a:lstStyle/>
        <a:p>
          <a:r>
            <a:rPr lang="cs-CZ" dirty="0" err="1"/>
            <a:t>Browse</a:t>
          </a:r>
          <a:r>
            <a:rPr lang="cs-CZ" dirty="0"/>
            <a:t> </a:t>
          </a:r>
          <a:r>
            <a:rPr lang="cs-CZ" dirty="0" err="1"/>
            <a:t>the</a:t>
          </a:r>
          <a:r>
            <a:rPr lang="cs-CZ" dirty="0"/>
            <a:t> web – for </a:t>
          </a:r>
          <a:r>
            <a:rPr lang="cs-CZ" dirty="0" err="1"/>
            <a:t>example</a:t>
          </a:r>
          <a:r>
            <a:rPr lang="cs-CZ" dirty="0"/>
            <a:t>, </a:t>
          </a:r>
          <a:r>
            <a:rPr lang="cs-CZ" dirty="0" err="1"/>
            <a:t>take</a:t>
          </a:r>
          <a:r>
            <a:rPr lang="cs-CZ" dirty="0"/>
            <a:t> a </a:t>
          </a:r>
          <a:r>
            <a:rPr lang="cs-CZ" dirty="0" err="1"/>
            <a:t>look</a:t>
          </a:r>
          <a:r>
            <a:rPr lang="cs-CZ" dirty="0"/>
            <a:t> </a:t>
          </a:r>
          <a:r>
            <a:rPr lang="cs-CZ" dirty="0" err="1">
              <a:hlinkClick xmlns:r="http://schemas.openxmlformats.org/officeDocument/2006/relationships" r:id="rId1"/>
            </a:rPr>
            <a:t>here</a:t>
          </a:r>
          <a:r>
            <a:rPr lang="cs-CZ" dirty="0"/>
            <a:t> </a:t>
          </a:r>
          <a:r>
            <a:rPr lang="cs-CZ" dirty="0" err="1"/>
            <a:t>or</a:t>
          </a:r>
          <a:r>
            <a:rPr lang="cs-CZ" dirty="0"/>
            <a:t> </a:t>
          </a:r>
          <a:r>
            <a:rPr lang="cs-CZ" dirty="0" err="1">
              <a:hlinkClick xmlns:r="http://schemas.openxmlformats.org/officeDocument/2006/relationships" r:id="rId2"/>
            </a:rPr>
            <a:t>here</a:t>
          </a:r>
          <a:endParaRPr lang="en-US" dirty="0"/>
        </a:p>
      </dgm:t>
    </dgm:pt>
    <dgm:pt modelId="{02433620-F1EA-4624-BD3F-8A971003368C}" type="parTrans" cxnId="{4357E904-E60A-4D93-B437-932ED98E2BA3}">
      <dgm:prSet/>
      <dgm:spPr/>
      <dgm:t>
        <a:bodyPr/>
        <a:lstStyle/>
        <a:p>
          <a:endParaRPr lang="en-US"/>
        </a:p>
      </dgm:t>
    </dgm:pt>
    <dgm:pt modelId="{71083AB0-537D-4331-AEC4-A49D5E7680EE}" type="sibTrans" cxnId="{4357E904-E60A-4D93-B437-932ED98E2BA3}">
      <dgm:prSet/>
      <dgm:spPr/>
      <dgm:t>
        <a:bodyPr/>
        <a:lstStyle/>
        <a:p>
          <a:endParaRPr lang="en-US"/>
        </a:p>
      </dgm:t>
    </dgm:pt>
    <dgm:pt modelId="{1B28F489-8ABD-46F5-BEA1-34837B37D8A0}">
      <dgm:prSet/>
      <dgm:spPr/>
      <dgm:t>
        <a:bodyPr/>
        <a:lstStyle/>
        <a:p>
          <a:r>
            <a:rPr lang="en-US" dirty="0">
              <a:hlinkClick xmlns:r="http://schemas.openxmlformats.org/officeDocument/2006/relationships" r:id="rId3"/>
            </a:rPr>
            <a:t>TOP 300 </a:t>
          </a:r>
          <a:r>
            <a:rPr lang="en-US" dirty="0"/>
            <a:t>world universities (QS ranking)</a:t>
          </a:r>
        </a:p>
      </dgm:t>
    </dgm:pt>
    <dgm:pt modelId="{296AED8B-2A50-470E-A03C-8768FBB419D1}" type="parTrans" cxnId="{F720B6AD-5262-4504-8ACE-0EC19F0B32FC}">
      <dgm:prSet/>
      <dgm:spPr/>
      <dgm:t>
        <a:bodyPr/>
        <a:lstStyle/>
        <a:p>
          <a:endParaRPr lang="en-US"/>
        </a:p>
      </dgm:t>
    </dgm:pt>
    <dgm:pt modelId="{278FAC8E-0842-413E-8371-000AB8C59183}" type="sibTrans" cxnId="{F720B6AD-5262-4504-8ACE-0EC19F0B32FC}">
      <dgm:prSet/>
      <dgm:spPr/>
      <dgm:t>
        <a:bodyPr/>
        <a:lstStyle/>
        <a:p>
          <a:endParaRPr lang="en-US"/>
        </a:p>
      </dgm:t>
    </dgm:pt>
    <dgm:pt modelId="{8C90559A-C8D6-47F8-9B1B-2521D6AC30F1}">
      <dgm:prSet/>
      <dgm:spPr/>
      <dgm:t>
        <a:bodyPr/>
        <a:lstStyle/>
        <a:p>
          <a:r>
            <a:rPr lang="en-US" dirty="0">
              <a:hlinkClick xmlns:r="http://schemas.openxmlformats.org/officeDocument/2006/relationships" r:id="rId4"/>
            </a:rPr>
            <a:t>List</a:t>
          </a:r>
          <a:r>
            <a:rPr lang="en-US" dirty="0"/>
            <a:t> of valid contracts (for Erasmus+ study placement</a:t>
          </a:r>
          <a:r>
            <a:rPr lang="cs-CZ" dirty="0"/>
            <a:t> </a:t>
          </a:r>
          <a:r>
            <a:rPr lang="cs-CZ" dirty="0" err="1"/>
            <a:t>etc</a:t>
          </a:r>
          <a:r>
            <a:rPr lang="cs-CZ" dirty="0"/>
            <a:t>.)</a:t>
          </a:r>
          <a:endParaRPr lang="en-US" dirty="0"/>
        </a:p>
      </dgm:t>
    </dgm:pt>
    <dgm:pt modelId="{E987F1DE-EC26-43B5-888C-FA7C77D4EA62}" type="parTrans" cxnId="{857C3FCB-59FA-4334-8869-47561F48644A}">
      <dgm:prSet/>
      <dgm:spPr/>
      <dgm:t>
        <a:bodyPr/>
        <a:lstStyle/>
        <a:p>
          <a:endParaRPr lang="en-US"/>
        </a:p>
      </dgm:t>
    </dgm:pt>
    <dgm:pt modelId="{220C44E1-878F-45C4-AC53-FA075BE00043}" type="sibTrans" cxnId="{857C3FCB-59FA-4334-8869-47561F48644A}">
      <dgm:prSet/>
      <dgm:spPr/>
      <dgm:t>
        <a:bodyPr/>
        <a:lstStyle/>
        <a:p>
          <a:endParaRPr lang="en-US"/>
        </a:p>
      </dgm:t>
    </dgm:pt>
    <dgm:pt modelId="{2083467B-CBBE-443D-A8B1-EC7381AAA8F6}">
      <dgm:prSet/>
      <dgm:spPr/>
      <dgm:t>
        <a:bodyPr/>
        <a:lstStyle/>
        <a:p>
          <a:r>
            <a:rPr lang="cs-CZ" dirty="0" err="1"/>
            <a:t>You</a:t>
          </a:r>
          <a:r>
            <a:rPr lang="cs-CZ" dirty="0"/>
            <a:t> </a:t>
          </a:r>
          <a:r>
            <a:rPr lang="cs-CZ" dirty="0" err="1"/>
            <a:t>can</a:t>
          </a:r>
          <a:r>
            <a:rPr lang="cs-CZ" dirty="0"/>
            <a:t> </a:t>
          </a:r>
          <a:r>
            <a:rPr lang="cs-CZ" dirty="0" err="1"/>
            <a:t>find</a:t>
          </a:r>
          <a:r>
            <a:rPr lang="cs-CZ" dirty="0"/>
            <a:t> </a:t>
          </a:r>
          <a:r>
            <a:rPr lang="cs-CZ" dirty="0" err="1"/>
            <a:t>all</a:t>
          </a:r>
          <a:r>
            <a:rPr lang="cs-CZ" dirty="0"/>
            <a:t> </a:t>
          </a:r>
          <a:r>
            <a:rPr lang="cs-CZ" dirty="0" err="1"/>
            <a:t>the</a:t>
          </a:r>
          <a:r>
            <a:rPr lang="cs-CZ" dirty="0"/>
            <a:t> </a:t>
          </a:r>
          <a:r>
            <a:rPr lang="cs-CZ" dirty="0" err="1"/>
            <a:t>information</a:t>
          </a:r>
          <a:r>
            <a:rPr lang="cs-CZ" dirty="0"/>
            <a:t> </a:t>
          </a:r>
          <a:r>
            <a:rPr lang="cs-CZ" dirty="0" err="1">
              <a:hlinkClick xmlns:r="http://schemas.openxmlformats.org/officeDocument/2006/relationships" r:id="rId5"/>
            </a:rPr>
            <a:t>here</a:t>
          </a:r>
          <a:r>
            <a:rPr lang="cs-CZ" dirty="0"/>
            <a:t> (MUNI SCI Student </a:t>
          </a:r>
          <a:r>
            <a:rPr lang="cs-CZ" dirty="0" err="1"/>
            <a:t>section</a:t>
          </a:r>
          <a:r>
            <a:rPr lang="cs-CZ" dirty="0"/>
            <a:t>)</a:t>
          </a:r>
          <a:endParaRPr lang="en-US" dirty="0"/>
        </a:p>
      </dgm:t>
    </dgm:pt>
    <dgm:pt modelId="{21316E47-85CF-4AB6-A4D5-D458986845E7}" type="parTrans" cxnId="{94EA387B-A6DA-4259-95C6-20118590D36F}">
      <dgm:prSet/>
      <dgm:spPr/>
      <dgm:t>
        <a:bodyPr/>
        <a:lstStyle/>
        <a:p>
          <a:endParaRPr lang="en-US"/>
        </a:p>
      </dgm:t>
    </dgm:pt>
    <dgm:pt modelId="{03923282-8421-4641-9288-62F68F77BA78}" type="sibTrans" cxnId="{94EA387B-A6DA-4259-95C6-20118590D36F}">
      <dgm:prSet/>
      <dgm:spPr/>
      <dgm:t>
        <a:bodyPr/>
        <a:lstStyle/>
        <a:p>
          <a:endParaRPr lang="en-US"/>
        </a:p>
      </dgm:t>
    </dgm:pt>
    <dgm:pt modelId="{FFB1AFEA-9FE7-4F3F-9909-D0F5B13A3443}">
      <dgm:prSet/>
      <dgm:spPr/>
      <dgm:t>
        <a:bodyPr/>
        <a:lstStyle/>
        <a:p>
          <a:r>
            <a:rPr lang="cs-CZ" dirty="0" err="1"/>
            <a:t>Read</a:t>
          </a:r>
          <a:r>
            <a:rPr lang="cs-CZ" dirty="0"/>
            <a:t> </a:t>
          </a:r>
          <a:r>
            <a:rPr lang="cs-CZ" dirty="0" err="1"/>
            <a:t>this</a:t>
          </a:r>
          <a:r>
            <a:rPr lang="cs-CZ" dirty="0"/>
            <a:t>: </a:t>
          </a:r>
          <a:r>
            <a:rPr lang="cs-CZ" dirty="0">
              <a:hlinkClick xmlns:r="http://schemas.openxmlformats.org/officeDocument/2006/relationships" r:id="rId6"/>
            </a:rPr>
            <a:t>Mobility </a:t>
          </a:r>
          <a:r>
            <a:rPr lang="cs-CZ" dirty="0" err="1">
              <a:hlinkClick xmlns:r="http://schemas.openxmlformats.org/officeDocument/2006/relationships" r:id="rId6"/>
            </a:rPr>
            <a:t>process</a:t>
          </a:r>
          <a:r>
            <a:rPr lang="cs-CZ" dirty="0">
              <a:hlinkClick xmlns:r="http://schemas.openxmlformats.org/officeDocument/2006/relationships" r:id="rId6"/>
            </a:rPr>
            <a:t> </a:t>
          </a:r>
          <a:r>
            <a:rPr lang="cs-CZ" dirty="0"/>
            <a:t>in </a:t>
          </a:r>
          <a:r>
            <a:rPr lang="cs-CZ" dirty="0" err="1"/>
            <a:t>general</a:t>
          </a:r>
          <a:endParaRPr lang="en-US" dirty="0"/>
        </a:p>
      </dgm:t>
    </dgm:pt>
    <dgm:pt modelId="{D082BC6B-8B9D-43B8-B033-585FF468C26C}" type="parTrans" cxnId="{41477F7A-6E9B-4D4D-BF75-33A0C36B2359}">
      <dgm:prSet/>
      <dgm:spPr/>
      <dgm:t>
        <a:bodyPr/>
        <a:lstStyle/>
        <a:p>
          <a:endParaRPr lang="cs-CZ"/>
        </a:p>
      </dgm:t>
    </dgm:pt>
    <dgm:pt modelId="{EFCD7FE8-25A3-4F7B-9A0F-18B5836688C0}" type="sibTrans" cxnId="{41477F7A-6E9B-4D4D-BF75-33A0C36B2359}">
      <dgm:prSet/>
      <dgm:spPr/>
      <dgm:t>
        <a:bodyPr/>
        <a:lstStyle/>
        <a:p>
          <a:endParaRPr lang="cs-CZ"/>
        </a:p>
      </dgm:t>
    </dgm:pt>
    <dgm:pt modelId="{351C6443-2ED5-4B0E-8301-9190979EA9E4}">
      <dgm:prSet/>
      <dgm:spPr/>
      <dgm:t>
        <a:bodyPr/>
        <a:lstStyle/>
        <a:p>
          <a:r>
            <a:rPr lang="cs-CZ" dirty="0" err="1"/>
            <a:t>Check</a:t>
          </a:r>
          <a:r>
            <a:rPr lang="cs-CZ" dirty="0"/>
            <a:t> </a:t>
          </a:r>
          <a:r>
            <a:rPr lang="cs-CZ" dirty="0">
              <a:hlinkClick xmlns:r="http://schemas.openxmlformats.org/officeDocument/2006/relationships" r:id="rId7"/>
            </a:rPr>
            <a:t>MUNI </a:t>
          </a:r>
          <a:r>
            <a:rPr lang="cs-CZ" dirty="0" err="1">
              <a:hlinkClick xmlns:r="http://schemas.openxmlformats.org/officeDocument/2006/relationships" r:id="rId7"/>
            </a:rPr>
            <a:t>Portal</a:t>
          </a:r>
          <a:r>
            <a:rPr lang="cs-CZ" dirty="0">
              <a:hlinkClick xmlns:r="http://schemas.openxmlformats.org/officeDocument/2006/relationships" r:id="rId7"/>
            </a:rPr>
            <a:t> </a:t>
          </a:r>
          <a:endParaRPr lang="en-US" dirty="0"/>
        </a:p>
      </dgm:t>
    </dgm:pt>
    <dgm:pt modelId="{E1953393-E3DE-430F-A379-74A0B64F1900}" type="parTrans" cxnId="{D1D2FE08-A151-49AE-B045-FDC40D0EED7E}">
      <dgm:prSet/>
      <dgm:spPr/>
      <dgm:t>
        <a:bodyPr/>
        <a:lstStyle/>
        <a:p>
          <a:endParaRPr lang="cs-CZ"/>
        </a:p>
      </dgm:t>
    </dgm:pt>
    <dgm:pt modelId="{ADCCB2AE-AF30-4A45-BAE8-8123DEECFD6B}" type="sibTrans" cxnId="{D1D2FE08-A151-49AE-B045-FDC40D0EED7E}">
      <dgm:prSet/>
      <dgm:spPr/>
      <dgm:t>
        <a:bodyPr/>
        <a:lstStyle/>
        <a:p>
          <a:endParaRPr lang="cs-CZ"/>
        </a:p>
      </dgm:t>
    </dgm:pt>
    <dgm:pt modelId="{D0DCD1C7-A29C-4B0E-A57D-354BCD449333}">
      <dgm:prSet/>
      <dgm:spPr/>
      <dgm:t>
        <a:bodyPr/>
        <a:lstStyle/>
        <a:p>
          <a:r>
            <a:rPr lang="cs-CZ" dirty="0" err="1"/>
            <a:t>Check</a:t>
          </a:r>
          <a:r>
            <a:rPr lang="cs-CZ" dirty="0"/>
            <a:t>  </a:t>
          </a:r>
          <a:r>
            <a:rPr lang="cs-CZ" dirty="0" err="1"/>
            <a:t>some</a:t>
          </a:r>
          <a:r>
            <a:rPr lang="cs-CZ" dirty="0"/>
            <a:t> mobility </a:t>
          </a:r>
          <a:r>
            <a:rPr lang="cs-CZ" dirty="0" err="1"/>
            <a:t>programme</a:t>
          </a:r>
          <a:endParaRPr lang="en-US" dirty="0"/>
        </a:p>
      </dgm:t>
    </dgm:pt>
    <dgm:pt modelId="{936A0A2C-C1F3-4C7B-9D5D-EC910D03DF95}" type="parTrans" cxnId="{C421D4C4-AE2D-48AD-A569-29B12D8802F8}">
      <dgm:prSet/>
      <dgm:spPr/>
      <dgm:t>
        <a:bodyPr/>
        <a:lstStyle/>
        <a:p>
          <a:endParaRPr lang="cs-CZ"/>
        </a:p>
      </dgm:t>
    </dgm:pt>
    <dgm:pt modelId="{A8A61A0E-A3C4-453F-8A5A-98E98F09A537}" type="sibTrans" cxnId="{C421D4C4-AE2D-48AD-A569-29B12D8802F8}">
      <dgm:prSet/>
      <dgm:spPr/>
      <dgm:t>
        <a:bodyPr/>
        <a:lstStyle/>
        <a:p>
          <a:endParaRPr lang="cs-CZ"/>
        </a:p>
      </dgm:t>
    </dgm:pt>
    <dgm:pt modelId="{68938219-7885-4813-B7B0-4EC14797C108}">
      <dgm:prSet/>
      <dgm:spPr/>
      <dgm:t>
        <a:bodyPr/>
        <a:lstStyle/>
        <a:p>
          <a:r>
            <a:rPr lang="cs-CZ" dirty="0" err="1"/>
            <a:t>Be</a:t>
          </a:r>
          <a:r>
            <a:rPr lang="cs-CZ" dirty="0"/>
            <a:t> brave and </a:t>
          </a:r>
          <a:r>
            <a:rPr lang="cs-CZ" dirty="0" err="1"/>
            <a:t>contact</a:t>
          </a:r>
          <a:r>
            <a:rPr lang="cs-CZ" dirty="0"/>
            <a:t> any </a:t>
          </a:r>
          <a:r>
            <a:rPr lang="cs-CZ" dirty="0" err="1"/>
            <a:t>institution</a:t>
          </a:r>
          <a:r>
            <a:rPr lang="cs-CZ" dirty="0"/>
            <a:t> </a:t>
          </a:r>
          <a:r>
            <a:rPr lang="cs-CZ" dirty="0" err="1"/>
            <a:t>you</a:t>
          </a:r>
          <a:r>
            <a:rPr lang="cs-CZ" dirty="0"/>
            <a:t> are </a:t>
          </a:r>
          <a:r>
            <a:rPr lang="cs-CZ" dirty="0" err="1"/>
            <a:t>interested</a:t>
          </a:r>
          <a:r>
            <a:rPr lang="cs-CZ" dirty="0"/>
            <a:t> in</a:t>
          </a:r>
          <a:endParaRPr lang="en-US" dirty="0"/>
        </a:p>
      </dgm:t>
    </dgm:pt>
    <dgm:pt modelId="{F249B1ED-1690-46CC-BB58-269FB71BF251}" type="parTrans" cxnId="{BADB7FA8-765F-43F5-A215-52819289D296}">
      <dgm:prSet/>
      <dgm:spPr/>
      <dgm:t>
        <a:bodyPr/>
        <a:lstStyle/>
        <a:p>
          <a:endParaRPr lang="cs-CZ"/>
        </a:p>
      </dgm:t>
    </dgm:pt>
    <dgm:pt modelId="{6454AD78-E8A3-474D-B83F-923A513A4B48}" type="sibTrans" cxnId="{BADB7FA8-765F-43F5-A215-52819289D296}">
      <dgm:prSet/>
      <dgm:spPr/>
      <dgm:t>
        <a:bodyPr/>
        <a:lstStyle/>
        <a:p>
          <a:endParaRPr lang="cs-CZ"/>
        </a:p>
      </dgm:t>
    </dgm:pt>
    <dgm:pt modelId="{A88C15C7-11F0-41E3-878D-39C8C0A32D7D}">
      <dgm:prSet/>
      <dgm:spPr/>
      <dgm:t>
        <a:bodyPr/>
        <a:lstStyle/>
        <a:p>
          <a:r>
            <a:rPr lang="cs-CZ"/>
            <a:t>Go abroad through the project you are employed at</a:t>
          </a:r>
          <a:endParaRPr lang="en-US" dirty="0"/>
        </a:p>
      </dgm:t>
    </dgm:pt>
    <dgm:pt modelId="{E60F8CF3-FA7B-4C78-812A-3DBC759C84FD}" type="parTrans" cxnId="{0CE092C4-C3D6-43D4-AD2A-889D70393124}">
      <dgm:prSet/>
      <dgm:spPr/>
      <dgm:t>
        <a:bodyPr/>
        <a:lstStyle/>
        <a:p>
          <a:endParaRPr lang="cs-CZ"/>
        </a:p>
      </dgm:t>
    </dgm:pt>
    <dgm:pt modelId="{D16CEF9B-EC15-4C48-A0D1-5353948DCC34}" type="sibTrans" cxnId="{0CE092C4-C3D6-43D4-AD2A-889D70393124}">
      <dgm:prSet/>
      <dgm:spPr/>
      <dgm:t>
        <a:bodyPr/>
        <a:lstStyle/>
        <a:p>
          <a:endParaRPr lang="cs-CZ"/>
        </a:p>
      </dgm:t>
    </dgm:pt>
    <dgm:pt modelId="{7FF4CDE9-8101-4D20-A58A-745FE36EE4EC}" type="pres">
      <dgm:prSet presAssocID="{FECCD49A-EC0D-4A03-9EE6-B95746F0EA95}" presName="diagram" presStyleCnt="0">
        <dgm:presLayoutVars>
          <dgm:dir/>
          <dgm:resizeHandles val="exact"/>
        </dgm:presLayoutVars>
      </dgm:prSet>
      <dgm:spPr/>
    </dgm:pt>
    <dgm:pt modelId="{B467816E-84D1-45E7-97A4-909E4E5B2C0C}" type="pres">
      <dgm:prSet presAssocID="{FFB1AFEA-9FE7-4F3F-9909-D0F5B13A3443}" presName="node" presStyleLbl="node1" presStyleIdx="0" presStyleCnt="10" custLinFactNeighborX="-61" custLinFactNeighborY="3382">
        <dgm:presLayoutVars>
          <dgm:bulletEnabled val="1"/>
        </dgm:presLayoutVars>
      </dgm:prSet>
      <dgm:spPr/>
    </dgm:pt>
    <dgm:pt modelId="{61BC9E57-FD43-45F5-AE29-9FE34B3D6E12}" type="pres">
      <dgm:prSet presAssocID="{EFCD7FE8-25A3-4F7B-9A0F-18B5836688C0}" presName="sibTrans" presStyleCnt="0"/>
      <dgm:spPr/>
    </dgm:pt>
    <dgm:pt modelId="{670EA499-3501-46C2-B64C-3FB3C4790BD0}" type="pres">
      <dgm:prSet presAssocID="{0D8D8684-F22E-4B8D-B63E-95CA67EC6FE8}" presName="node" presStyleLbl="node1" presStyleIdx="1" presStyleCnt="10">
        <dgm:presLayoutVars>
          <dgm:bulletEnabled val="1"/>
        </dgm:presLayoutVars>
      </dgm:prSet>
      <dgm:spPr/>
    </dgm:pt>
    <dgm:pt modelId="{0A0A85F7-DE2F-4C3A-B331-FA70F411E88F}" type="pres">
      <dgm:prSet presAssocID="{CAF6003C-9043-40D3-B186-5E5A47C1C55C}" presName="sibTrans" presStyleCnt="0"/>
      <dgm:spPr/>
    </dgm:pt>
    <dgm:pt modelId="{0EAF9BF9-69F9-46BE-A792-29B35D2542D8}" type="pres">
      <dgm:prSet presAssocID="{D0DCD1C7-A29C-4B0E-A57D-354BCD449333}" presName="node" presStyleLbl="node1" presStyleIdx="2" presStyleCnt="10">
        <dgm:presLayoutVars>
          <dgm:bulletEnabled val="1"/>
        </dgm:presLayoutVars>
      </dgm:prSet>
      <dgm:spPr/>
    </dgm:pt>
    <dgm:pt modelId="{8D595FAE-AC0A-49F5-90AB-E238F86F250D}" type="pres">
      <dgm:prSet presAssocID="{A8A61A0E-A3C4-453F-8A5A-98E98F09A537}" presName="sibTrans" presStyleCnt="0"/>
      <dgm:spPr/>
    </dgm:pt>
    <dgm:pt modelId="{F0B0C621-C635-4581-8A7D-54A39FAE8C94}" type="pres">
      <dgm:prSet presAssocID="{351C6443-2ED5-4B0E-8301-9190979EA9E4}" presName="node" presStyleLbl="node1" presStyleIdx="3" presStyleCnt="10">
        <dgm:presLayoutVars>
          <dgm:bulletEnabled val="1"/>
        </dgm:presLayoutVars>
      </dgm:prSet>
      <dgm:spPr/>
    </dgm:pt>
    <dgm:pt modelId="{37E69C1F-CDD5-4412-86EE-45F8DEF56C75}" type="pres">
      <dgm:prSet presAssocID="{ADCCB2AE-AF30-4A45-BAE8-8123DEECFD6B}" presName="sibTrans" presStyleCnt="0"/>
      <dgm:spPr/>
    </dgm:pt>
    <dgm:pt modelId="{EA9B1C6A-C2FC-47FB-8850-301C14B5E36E}" type="pres">
      <dgm:prSet presAssocID="{31A59AAE-278D-4697-90CC-EC1CAC2B6125}" presName="node" presStyleLbl="node1" presStyleIdx="4" presStyleCnt="10">
        <dgm:presLayoutVars>
          <dgm:bulletEnabled val="1"/>
        </dgm:presLayoutVars>
      </dgm:prSet>
      <dgm:spPr/>
    </dgm:pt>
    <dgm:pt modelId="{F89DCF25-7DEE-4719-8139-9F331AA73375}" type="pres">
      <dgm:prSet presAssocID="{71083AB0-537D-4331-AEC4-A49D5E7680EE}" presName="sibTrans" presStyleCnt="0"/>
      <dgm:spPr/>
    </dgm:pt>
    <dgm:pt modelId="{A071A148-6735-41B5-9AC7-5FAB817657E9}" type="pres">
      <dgm:prSet presAssocID="{68938219-7885-4813-B7B0-4EC14797C108}" presName="node" presStyleLbl="node1" presStyleIdx="5" presStyleCnt="10">
        <dgm:presLayoutVars>
          <dgm:bulletEnabled val="1"/>
        </dgm:presLayoutVars>
      </dgm:prSet>
      <dgm:spPr/>
    </dgm:pt>
    <dgm:pt modelId="{791FC4FB-D118-4969-A859-3D21642C3109}" type="pres">
      <dgm:prSet presAssocID="{6454AD78-E8A3-474D-B83F-923A513A4B48}" presName="sibTrans" presStyleCnt="0"/>
      <dgm:spPr/>
    </dgm:pt>
    <dgm:pt modelId="{573810FA-370D-4C27-9554-82234C7E907E}" type="pres">
      <dgm:prSet presAssocID="{A88C15C7-11F0-41E3-878D-39C8C0A32D7D}" presName="node" presStyleLbl="node1" presStyleIdx="6" presStyleCnt="10">
        <dgm:presLayoutVars>
          <dgm:bulletEnabled val="1"/>
        </dgm:presLayoutVars>
      </dgm:prSet>
      <dgm:spPr/>
    </dgm:pt>
    <dgm:pt modelId="{79FA2F56-7ACE-4C7D-8D22-D9E9058C8819}" type="pres">
      <dgm:prSet presAssocID="{D16CEF9B-EC15-4C48-A0D1-5353948DCC34}" presName="sibTrans" presStyleCnt="0"/>
      <dgm:spPr/>
    </dgm:pt>
    <dgm:pt modelId="{A3029083-47C3-4075-A292-A2FA69EC6235}" type="pres">
      <dgm:prSet presAssocID="{1B28F489-8ABD-46F5-BEA1-34837B37D8A0}" presName="node" presStyleLbl="node1" presStyleIdx="7" presStyleCnt="10">
        <dgm:presLayoutVars>
          <dgm:bulletEnabled val="1"/>
        </dgm:presLayoutVars>
      </dgm:prSet>
      <dgm:spPr/>
    </dgm:pt>
    <dgm:pt modelId="{445529F1-3CB4-46C3-8502-1AC81B3BC755}" type="pres">
      <dgm:prSet presAssocID="{278FAC8E-0842-413E-8371-000AB8C59183}" presName="sibTrans" presStyleCnt="0"/>
      <dgm:spPr/>
    </dgm:pt>
    <dgm:pt modelId="{ACE911C0-B97E-4DCA-9A84-20740D07BF14}" type="pres">
      <dgm:prSet presAssocID="{8C90559A-C8D6-47F8-9B1B-2521D6AC30F1}" presName="node" presStyleLbl="node1" presStyleIdx="8" presStyleCnt="10">
        <dgm:presLayoutVars>
          <dgm:bulletEnabled val="1"/>
        </dgm:presLayoutVars>
      </dgm:prSet>
      <dgm:spPr/>
    </dgm:pt>
    <dgm:pt modelId="{78068EFF-4F44-4E84-9713-8712D9DB31DF}" type="pres">
      <dgm:prSet presAssocID="{220C44E1-878F-45C4-AC53-FA075BE00043}" presName="sibTrans" presStyleCnt="0"/>
      <dgm:spPr/>
    </dgm:pt>
    <dgm:pt modelId="{29A84C84-75D3-4C67-BA17-CDDFC2DD4014}" type="pres">
      <dgm:prSet presAssocID="{2083467B-CBBE-443D-A8B1-EC7381AAA8F6}" presName="node" presStyleLbl="node1" presStyleIdx="9" presStyleCnt="10">
        <dgm:presLayoutVars>
          <dgm:bulletEnabled val="1"/>
        </dgm:presLayoutVars>
      </dgm:prSet>
      <dgm:spPr/>
    </dgm:pt>
  </dgm:ptLst>
  <dgm:cxnLst>
    <dgm:cxn modelId="{4357E904-E60A-4D93-B437-932ED98E2BA3}" srcId="{FECCD49A-EC0D-4A03-9EE6-B95746F0EA95}" destId="{31A59AAE-278D-4697-90CC-EC1CAC2B6125}" srcOrd="4" destOrd="0" parTransId="{02433620-F1EA-4624-BD3F-8A971003368C}" sibTransId="{71083AB0-537D-4331-AEC4-A49D5E7680EE}"/>
    <dgm:cxn modelId="{D1D2FE08-A151-49AE-B045-FDC40D0EED7E}" srcId="{FECCD49A-EC0D-4A03-9EE6-B95746F0EA95}" destId="{351C6443-2ED5-4B0E-8301-9190979EA9E4}" srcOrd="3" destOrd="0" parTransId="{E1953393-E3DE-430F-A379-74A0B64F1900}" sibTransId="{ADCCB2AE-AF30-4A45-BAE8-8123DEECFD6B}"/>
    <dgm:cxn modelId="{41617916-26E8-4AFF-8A2D-58F739634815}" type="presOf" srcId="{351C6443-2ED5-4B0E-8301-9190979EA9E4}" destId="{F0B0C621-C635-4581-8A7D-54A39FAE8C94}" srcOrd="0" destOrd="0" presId="urn:microsoft.com/office/officeart/2005/8/layout/default"/>
    <dgm:cxn modelId="{5DA83218-9543-47C8-AADE-CF2B78C69F97}" type="presOf" srcId="{31A59AAE-278D-4697-90CC-EC1CAC2B6125}" destId="{EA9B1C6A-C2FC-47FB-8850-301C14B5E36E}" srcOrd="0" destOrd="0" presId="urn:microsoft.com/office/officeart/2005/8/layout/default"/>
    <dgm:cxn modelId="{0D66255C-0235-4E21-8ECE-5F3591094700}" type="presOf" srcId="{68938219-7885-4813-B7B0-4EC14797C108}" destId="{A071A148-6735-41B5-9AC7-5FAB817657E9}" srcOrd="0" destOrd="0" presId="urn:microsoft.com/office/officeart/2005/8/layout/default"/>
    <dgm:cxn modelId="{31AFFE4D-3C85-469A-8DD4-00E7B797E46F}" srcId="{FECCD49A-EC0D-4A03-9EE6-B95746F0EA95}" destId="{0D8D8684-F22E-4B8D-B63E-95CA67EC6FE8}" srcOrd="1" destOrd="0" parTransId="{C9227089-5861-4E7B-A18D-7AD24EAEF823}" sibTransId="{CAF6003C-9043-40D3-B186-5E5A47C1C55C}"/>
    <dgm:cxn modelId="{41477F7A-6E9B-4D4D-BF75-33A0C36B2359}" srcId="{FECCD49A-EC0D-4A03-9EE6-B95746F0EA95}" destId="{FFB1AFEA-9FE7-4F3F-9909-D0F5B13A3443}" srcOrd="0" destOrd="0" parTransId="{D082BC6B-8B9D-43B8-B033-585FF468C26C}" sibTransId="{EFCD7FE8-25A3-4F7B-9A0F-18B5836688C0}"/>
    <dgm:cxn modelId="{94EA387B-A6DA-4259-95C6-20118590D36F}" srcId="{FECCD49A-EC0D-4A03-9EE6-B95746F0EA95}" destId="{2083467B-CBBE-443D-A8B1-EC7381AAA8F6}" srcOrd="9" destOrd="0" parTransId="{21316E47-85CF-4AB6-A4D5-D458986845E7}" sibTransId="{03923282-8421-4641-9288-62F68F77BA78}"/>
    <dgm:cxn modelId="{5E503188-493A-4F1D-ADF0-91E4CC11C6AB}" type="presOf" srcId="{FFB1AFEA-9FE7-4F3F-9909-D0F5B13A3443}" destId="{B467816E-84D1-45E7-97A4-909E4E5B2C0C}" srcOrd="0" destOrd="0" presId="urn:microsoft.com/office/officeart/2005/8/layout/default"/>
    <dgm:cxn modelId="{DD73ACA0-F8FF-4EFE-8061-E7167FDDCA14}" type="presOf" srcId="{0D8D8684-F22E-4B8D-B63E-95CA67EC6FE8}" destId="{670EA499-3501-46C2-B64C-3FB3C4790BD0}" srcOrd="0" destOrd="0" presId="urn:microsoft.com/office/officeart/2005/8/layout/default"/>
    <dgm:cxn modelId="{CDDDA8A4-08CD-4C60-9E29-6BA6F34DAB5A}" type="presOf" srcId="{8C90559A-C8D6-47F8-9B1B-2521D6AC30F1}" destId="{ACE911C0-B97E-4DCA-9A84-20740D07BF14}" srcOrd="0" destOrd="0" presId="urn:microsoft.com/office/officeart/2005/8/layout/default"/>
    <dgm:cxn modelId="{BADB7FA8-765F-43F5-A215-52819289D296}" srcId="{FECCD49A-EC0D-4A03-9EE6-B95746F0EA95}" destId="{68938219-7885-4813-B7B0-4EC14797C108}" srcOrd="5" destOrd="0" parTransId="{F249B1ED-1690-46CC-BB58-269FB71BF251}" sibTransId="{6454AD78-E8A3-474D-B83F-923A513A4B48}"/>
    <dgm:cxn modelId="{F720B6AD-5262-4504-8ACE-0EC19F0B32FC}" srcId="{FECCD49A-EC0D-4A03-9EE6-B95746F0EA95}" destId="{1B28F489-8ABD-46F5-BEA1-34837B37D8A0}" srcOrd="7" destOrd="0" parTransId="{296AED8B-2A50-470E-A03C-8768FBB419D1}" sibTransId="{278FAC8E-0842-413E-8371-000AB8C59183}"/>
    <dgm:cxn modelId="{EC85B9B4-946A-43AC-A6FA-E2408D47CF11}" type="presOf" srcId="{1B28F489-8ABD-46F5-BEA1-34837B37D8A0}" destId="{A3029083-47C3-4075-A292-A2FA69EC6235}" srcOrd="0" destOrd="0" presId="urn:microsoft.com/office/officeart/2005/8/layout/default"/>
    <dgm:cxn modelId="{06C147C1-2F3A-4F7C-B47C-6D10980B9F87}" type="presOf" srcId="{D0DCD1C7-A29C-4B0E-A57D-354BCD449333}" destId="{0EAF9BF9-69F9-46BE-A792-29B35D2542D8}" srcOrd="0" destOrd="0" presId="urn:microsoft.com/office/officeart/2005/8/layout/default"/>
    <dgm:cxn modelId="{0CE092C4-C3D6-43D4-AD2A-889D70393124}" srcId="{FECCD49A-EC0D-4A03-9EE6-B95746F0EA95}" destId="{A88C15C7-11F0-41E3-878D-39C8C0A32D7D}" srcOrd="6" destOrd="0" parTransId="{E60F8CF3-FA7B-4C78-812A-3DBC759C84FD}" sibTransId="{D16CEF9B-EC15-4C48-A0D1-5353948DCC34}"/>
    <dgm:cxn modelId="{C421D4C4-AE2D-48AD-A569-29B12D8802F8}" srcId="{FECCD49A-EC0D-4A03-9EE6-B95746F0EA95}" destId="{D0DCD1C7-A29C-4B0E-A57D-354BCD449333}" srcOrd="2" destOrd="0" parTransId="{936A0A2C-C1F3-4C7B-9D5D-EC910D03DF95}" sibTransId="{A8A61A0E-A3C4-453F-8A5A-98E98F09A537}"/>
    <dgm:cxn modelId="{857C3FCB-59FA-4334-8869-47561F48644A}" srcId="{FECCD49A-EC0D-4A03-9EE6-B95746F0EA95}" destId="{8C90559A-C8D6-47F8-9B1B-2521D6AC30F1}" srcOrd="8" destOrd="0" parTransId="{E987F1DE-EC26-43B5-888C-FA7C77D4EA62}" sibTransId="{220C44E1-878F-45C4-AC53-FA075BE00043}"/>
    <dgm:cxn modelId="{FB28C5CE-53CB-44F4-82CB-9A01D7B24C82}" type="presOf" srcId="{A88C15C7-11F0-41E3-878D-39C8C0A32D7D}" destId="{573810FA-370D-4C27-9554-82234C7E907E}" srcOrd="0" destOrd="0" presId="urn:microsoft.com/office/officeart/2005/8/layout/default"/>
    <dgm:cxn modelId="{107DD2ED-CFF3-4FB0-BFEB-672D7FABE02F}" type="presOf" srcId="{FECCD49A-EC0D-4A03-9EE6-B95746F0EA95}" destId="{7FF4CDE9-8101-4D20-A58A-745FE36EE4EC}" srcOrd="0" destOrd="0" presId="urn:microsoft.com/office/officeart/2005/8/layout/default"/>
    <dgm:cxn modelId="{2BA4BCEE-69CF-41F8-84FE-132CBD84F2C1}" type="presOf" srcId="{2083467B-CBBE-443D-A8B1-EC7381AAA8F6}" destId="{29A84C84-75D3-4C67-BA17-CDDFC2DD4014}" srcOrd="0" destOrd="0" presId="urn:microsoft.com/office/officeart/2005/8/layout/default"/>
    <dgm:cxn modelId="{539C4B2B-2474-4C25-AF5F-8D0799E15A2C}" type="presParOf" srcId="{7FF4CDE9-8101-4D20-A58A-745FE36EE4EC}" destId="{B467816E-84D1-45E7-97A4-909E4E5B2C0C}" srcOrd="0" destOrd="0" presId="urn:microsoft.com/office/officeart/2005/8/layout/default"/>
    <dgm:cxn modelId="{2807A502-6F99-4EAE-B788-BAF5D6358D29}" type="presParOf" srcId="{7FF4CDE9-8101-4D20-A58A-745FE36EE4EC}" destId="{61BC9E57-FD43-45F5-AE29-9FE34B3D6E12}" srcOrd="1" destOrd="0" presId="urn:microsoft.com/office/officeart/2005/8/layout/default"/>
    <dgm:cxn modelId="{4945537F-83BB-4A2D-B501-7266AF3C4190}" type="presParOf" srcId="{7FF4CDE9-8101-4D20-A58A-745FE36EE4EC}" destId="{670EA499-3501-46C2-B64C-3FB3C4790BD0}" srcOrd="2" destOrd="0" presId="urn:microsoft.com/office/officeart/2005/8/layout/default"/>
    <dgm:cxn modelId="{0E204EA4-C1C6-4C68-8EF8-A4F3FCCF6AB1}" type="presParOf" srcId="{7FF4CDE9-8101-4D20-A58A-745FE36EE4EC}" destId="{0A0A85F7-DE2F-4C3A-B331-FA70F411E88F}" srcOrd="3" destOrd="0" presId="urn:microsoft.com/office/officeart/2005/8/layout/default"/>
    <dgm:cxn modelId="{20F08E6D-58D2-45EB-AA7F-BA64BA81D188}" type="presParOf" srcId="{7FF4CDE9-8101-4D20-A58A-745FE36EE4EC}" destId="{0EAF9BF9-69F9-46BE-A792-29B35D2542D8}" srcOrd="4" destOrd="0" presId="urn:microsoft.com/office/officeart/2005/8/layout/default"/>
    <dgm:cxn modelId="{6DE340D6-D819-47AC-8F20-FCCDA7F47C9D}" type="presParOf" srcId="{7FF4CDE9-8101-4D20-A58A-745FE36EE4EC}" destId="{8D595FAE-AC0A-49F5-90AB-E238F86F250D}" srcOrd="5" destOrd="0" presId="urn:microsoft.com/office/officeart/2005/8/layout/default"/>
    <dgm:cxn modelId="{F0EC6B7D-8CF0-40F6-AEAC-E330026B76E2}" type="presParOf" srcId="{7FF4CDE9-8101-4D20-A58A-745FE36EE4EC}" destId="{F0B0C621-C635-4581-8A7D-54A39FAE8C94}" srcOrd="6" destOrd="0" presId="urn:microsoft.com/office/officeart/2005/8/layout/default"/>
    <dgm:cxn modelId="{02C988BD-1147-428D-85C6-BDA37256737E}" type="presParOf" srcId="{7FF4CDE9-8101-4D20-A58A-745FE36EE4EC}" destId="{37E69C1F-CDD5-4412-86EE-45F8DEF56C75}" srcOrd="7" destOrd="0" presId="urn:microsoft.com/office/officeart/2005/8/layout/default"/>
    <dgm:cxn modelId="{9EC12DD6-1CD8-4DDC-9CF5-57C71CACE231}" type="presParOf" srcId="{7FF4CDE9-8101-4D20-A58A-745FE36EE4EC}" destId="{EA9B1C6A-C2FC-47FB-8850-301C14B5E36E}" srcOrd="8" destOrd="0" presId="urn:microsoft.com/office/officeart/2005/8/layout/default"/>
    <dgm:cxn modelId="{8D443023-CD36-4645-9E59-60B9CFA2AA97}" type="presParOf" srcId="{7FF4CDE9-8101-4D20-A58A-745FE36EE4EC}" destId="{F89DCF25-7DEE-4719-8139-9F331AA73375}" srcOrd="9" destOrd="0" presId="urn:microsoft.com/office/officeart/2005/8/layout/default"/>
    <dgm:cxn modelId="{8601E661-5C37-4F9A-AF44-F518BD068B2E}" type="presParOf" srcId="{7FF4CDE9-8101-4D20-A58A-745FE36EE4EC}" destId="{A071A148-6735-41B5-9AC7-5FAB817657E9}" srcOrd="10" destOrd="0" presId="urn:microsoft.com/office/officeart/2005/8/layout/default"/>
    <dgm:cxn modelId="{1D1E7F34-6A92-4EED-A340-842069CFB656}" type="presParOf" srcId="{7FF4CDE9-8101-4D20-A58A-745FE36EE4EC}" destId="{791FC4FB-D118-4969-A859-3D21642C3109}" srcOrd="11" destOrd="0" presId="urn:microsoft.com/office/officeart/2005/8/layout/default"/>
    <dgm:cxn modelId="{137F9F85-C959-4416-82F1-FC54BFFDF724}" type="presParOf" srcId="{7FF4CDE9-8101-4D20-A58A-745FE36EE4EC}" destId="{573810FA-370D-4C27-9554-82234C7E907E}" srcOrd="12" destOrd="0" presId="urn:microsoft.com/office/officeart/2005/8/layout/default"/>
    <dgm:cxn modelId="{20F4E811-B0A5-4A2D-AA79-59374829AA56}" type="presParOf" srcId="{7FF4CDE9-8101-4D20-A58A-745FE36EE4EC}" destId="{79FA2F56-7ACE-4C7D-8D22-D9E9058C8819}" srcOrd="13" destOrd="0" presId="urn:microsoft.com/office/officeart/2005/8/layout/default"/>
    <dgm:cxn modelId="{04F5ABB3-DEF1-4FD2-9543-A24519DEBC70}" type="presParOf" srcId="{7FF4CDE9-8101-4D20-A58A-745FE36EE4EC}" destId="{A3029083-47C3-4075-A292-A2FA69EC6235}" srcOrd="14" destOrd="0" presId="urn:microsoft.com/office/officeart/2005/8/layout/default"/>
    <dgm:cxn modelId="{4ED066AD-EE95-4574-A307-E41D0800EB56}" type="presParOf" srcId="{7FF4CDE9-8101-4D20-A58A-745FE36EE4EC}" destId="{445529F1-3CB4-46C3-8502-1AC81B3BC755}" srcOrd="15" destOrd="0" presId="urn:microsoft.com/office/officeart/2005/8/layout/default"/>
    <dgm:cxn modelId="{D00E7DF3-D22A-40F1-9D83-F52A171E5835}" type="presParOf" srcId="{7FF4CDE9-8101-4D20-A58A-745FE36EE4EC}" destId="{ACE911C0-B97E-4DCA-9A84-20740D07BF14}" srcOrd="16" destOrd="0" presId="urn:microsoft.com/office/officeart/2005/8/layout/default"/>
    <dgm:cxn modelId="{58FD3A08-3C06-4EFD-AB30-79949E5B7523}" type="presParOf" srcId="{7FF4CDE9-8101-4D20-A58A-745FE36EE4EC}" destId="{78068EFF-4F44-4E84-9713-8712D9DB31DF}" srcOrd="17" destOrd="0" presId="urn:microsoft.com/office/officeart/2005/8/layout/default"/>
    <dgm:cxn modelId="{2194EFC2-56D7-40B4-8CF3-99C3A8B28B1E}" type="presParOf" srcId="{7FF4CDE9-8101-4D20-A58A-745FE36EE4EC}" destId="{29A84C84-75D3-4C67-BA17-CDDFC2DD4014}"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475EAD-972B-4E36-8766-81DC6410FCFC}"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US"/>
        </a:p>
      </dgm:t>
    </dgm:pt>
    <dgm:pt modelId="{3711BD1F-1534-4A9C-9326-5C48770CC927}">
      <dgm:prSet/>
      <dgm:spPr/>
      <dgm:t>
        <a:bodyPr/>
        <a:lstStyle/>
        <a:p>
          <a:r>
            <a:rPr lang="cs-CZ" b="1" dirty="0"/>
            <a:t>2) INTERNSHIPS</a:t>
          </a:r>
        </a:p>
        <a:p>
          <a:r>
            <a:rPr lang="cs-CZ" b="1" dirty="0"/>
            <a:t>- </a:t>
          </a:r>
          <a:r>
            <a:rPr lang="en-US" b="1" dirty="0"/>
            <a:t>sometimes also called work placements/</a:t>
          </a:r>
          <a:r>
            <a:rPr lang="cs-CZ" b="1" dirty="0" err="1"/>
            <a:t>practical</a:t>
          </a:r>
          <a:r>
            <a:rPr lang="cs-CZ" b="1" dirty="0"/>
            <a:t> </a:t>
          </a:r>
          <a:r>
            <a:rPr lang="cs-CZ" b="1" dirty="0" err="1"/>
            <a:t>stays</a:t>
          </a:r>
          <a:endParaRPr lang="cs-CZ" b="1" dirty="0"/>
        </a:p>
        <a:p>
          <a:r>
            <a:rPr lang="cs-CZ" b="1" dirty="0"/>
            <a:t>- </a:t>
          </a:r>
          <a:r>
            <a:rPr lang="en-US" b="1" dirty="0"/>
            <a:t>Erasmus+ traineeships (60 days +) or </a:t>
          </a:r>
          <a:r>
            <a:rPr lang="en-US" b="1" dirty="0" err="1"/>
            <a:t>Freemovers</a:t>
          </a:r>
          <a:r>
            <a:rPr lang="en-US" b="1" dirty="0"/>
            <a:t> (30 days +)</a:t>
          </a:r>
          <a:endParaRPr lang="cs-CZ" b="1" dirty="0"/>
        </a:p>
        <a:p>
          <a:r>
            <a:rPr lang="cs-CZ" b="1" dirty="0"/>
            <a:t>- </a:t>
          </a:r>
          <a:r>
            <a:rPr lang="en-US" b="1" dirty="0"/>
            <a:t>you can go to any institution - e.g. where you would like to work/get some experience one day</a:t>
          </a:r>
          <a:endParaRPr lang="cs-CZ" b="1" dirty="0"/>
        </a:p>
        <a:p>
          <a:endParaRPr lang="en-US" dirty="0"/>
        </a:p>
      </dgm:t>
    </dgm:pt>
    <dgm:pt modelId="{0F33BDDE-82EC-4AD2-A292-DC999C0AF61C}" type="parTrans" cxnId="{7965478C-3FEE-4A2C-B1ED-C3F928D84C9E}">
      <dgm:prSet/>
      <dgm:spPr/>
      <dgm:t>
        <a:bodyPr/>
        <a:lstStyle/>
        <a:p>
          <a:endParaRPr lang="en-US"/>
        </a:p>
      </dgm:t>
    </dgm:pt>
    <dgm:pt modelId="{D047B13E-A2DC-4C91-9B7D-6C519269B7C0}" type="sibTrans" cxnId="{7965478C-3FEE-4A2C-B1ED-C3F928D84C9E}">
      <dgm:prSet/>
      <dgm:spPr/>
      <dgm:t>
        <a:bodyPr/>
        <a:lstStyle/>
        <a:p>
          <a:endParaRPr lang="en-US"/>
        </a:p>
      </dgm:t>
    </dgm:pt>
    <dgm:pt modelId="{8A4DCB3B-5937-412C-BBB4-BF99C5ACA55E}" type="pres">
      <dgm:prSet presAssocID="{39475EAD-972B-4E36-8766-81DC6410FCFC}" presName="diagram" presStyleCnt="0">
        <dgm:presLayoutVars>
          <dgm:dir/>
          <dgm:resizeHandles val="exact"/>
        </dgm:presLayoutVars>
      </dgm:prSet>
      <dgm:spPr/>
    </dgm:pt>
    <dgm:pt modelId="{4EDF56DF-4D23-4E01-B0F4-B947F03013D5}" type="pres">
      <dgm:prSet presAssocID="{3711BD1F-1534-4A9C-9326-5C48770CC927}" presName="node" presStyleLbl="node1" presStyleIdx="0" presStyleCnt="1" custScaleX="143101" custScaleY="245678">
        <dgm:presLayoutVars>
          <dgm:bulletEnabled val="1"/>
        </dgm:presLayoutVars>
      </dgm:prSet>
      <dgm:spPr/>
    </dgm:pt>
  </dgm:ptLst>
  <dgm:cxnLst>
    <dgm:cxn modelId="{11575572-ECFE-4DEF-9BA5-3FAA27C74985}" type="presOf" srcId="{39475EAD-972B-4E36-8766-81DC6410FCFC}" destId="{8A4DCB3B-5937-412C-BBB4-BF99C5ACA55E}" srcOrd="0" destOrd="0" presId="urn:microsoft.com/office/officeart/2005/8/layout/process5"/>
    <dgm:cxn modelId="{402E818B-7AD8-44BF-86F1-E5F312069BE5}" type="presOf" srcId="{3711BD1F-1534-4A9C-9326-5C48770CC927}" destId="{4EDF56DF-4D23-4E01-B0F4-B947F03013D5}" srcOrd="0" destOrd="0" presId="urn:microsoft.com/office/officeart/2005/8/layout/process5"/>
    <dgm:cxn modelId="{7965478C-3FEE-4A2C-B1ED-C3F928D84C9E}" srcId="{39475EAD-972B-4E36-8766-81DC6410FCFC}" destId="{3711BD1F-1534-4A9C-9326-5C48770CC927}" srcOrd="0" destOrd="0" parTransId="{0F33BDDE-82EC-4AD2-A292-DC999C0AF61C}" sibTransId="{D047B13E-A2DC-4C91-9B7D-6C519269B7C0}"/>
    <dgm:cxn modelId="{46B9395D-3D68-425C-B7F1-1B326DE991E8}" type="presParOf" srcId="{8A4DCB3B-5937-412C-BBB4-BF99C5ACA55E}" destId="{4EDF56DF-4D23-4E01-B0F4-B947F03013D5}"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AFEF91-26F3-4280-BE69-B6B3C06B8CE2}" type="doc">
      <dgm:prSet loTypeId="urn:microsoft.com/office/officeart/2018/2/layout/IconVerticalSolidList" loCatId="icon" qsTypeId="urn:microsoft.com/office/officeart/2005/8/quickstyle/simple3" qsCatId="simple" csTypeId="urn:microsoft.com/office/officeart/2005/8/colors/colorful2" csCatId="colorful" phldr="1"/>
      <dgm:spPr/>
      <dgm:t>
        <a:bodyPr/>
        <a:lstStyle/>
        <a:p>
          <a:endParaRPr lang="en-US"/>
        </a:p>
      </dgm:t>
    </dgm:pt>
    <dgm:pt modelId="{6069BCE0-BBD8-4C90-876F-A3A9CEF50BD2}">
      <dgm:prSet/>
      <dgm:spPr/>
      <dgm:t>
        <a:bodyPr/>
        <a:lstStyle/>
        <a:p>
          <a:pPr>
            <a:lnSpc>
              <a:spcPct val="100000"/>
            </a:lnSpc>
          </a:pPr>
          <a:r>
            <a:rPr lang="cs-CZ" dirty="0"/>
            <a:t>for </a:t>
          </a:r>
          <a:r>
            <a:rPr lang="cs-CZ" dirty="0" err="1"/>
            <a:t>at</a:t>
          </a:r>
          <a:r>
            <a:rPr lang="cs-CZ" dirty="0"/>
            <a:t> least 2 </a:t>
          </a:r>
          <a:r>
            <a:rPr lang="cs-CZ" dirty="0" err="1"/>
            <a:t>months</a:t>
          </a:r>
          <a:r>
            <a:rPr lang="cs-CZ" dirty="0"/>
            <a:t> (=60 </a:t>
          </a:r>
          <a:r>
            <a:rPr lang="cs-CZ" dirty="0" err="1"/>
            <a:t>days</a:t>
          </a:r>
          <a:r>
            <a:rPr lang="cs-CZ" dirty="0"/>
            <a:t>)</a:t>
          </a:r>
          <a:br>
            <a:rPr lang="cs-CZ" dirty="0"/>
          </a:br>
          <a:endParaRPr lang="cs-CZ" dirty="0"/>
        </a:p>
        <a:p>
          <a:pPr>
            <a:lnSpc>
              <a:spcPct val="100000"/>
            </a:lnSpc>
          </a:pPr>
          <a:r>
            <a:rPr lang="cs-CZ" dirty="0"/>
            <a:t> max. 12 </a:t>
          </a:r>
          <a:r>
            <a:rPr lang="cs-CZ" dirty="0" err="1"/>
            <a:t>months</a:t>
          </a:r>
          <a:r>
            <a:rPr lang="cs-CZ" dirty="0"/>
            <a:t> </a:t>
          </a:r>
          <a:r>
            <a:rPr lang="cs-CZ" dirty="0" err="1"/>
            <a:t>during</a:t>
          </a:r>
          <a:r>
            <a:rPr lang="cs-CZ" dirty="0"/>
            <a:t> </a:t>
          </a:r>
          <a:r>
            <a:rPr lang="cs-CZ" dirty="0" err="1"/>
            <a:t>studies</a:t>
          </a:r>
          <a:endParaRPr lang="en-US" dirty="0"/>
        </a:p>
      </dgm:t>
    </dgm:pt>
    <dgm:pt modelId="{D00C0C4F-EDD6-4B34-A137-E804B795CEE1}" type="parTrans" cxnId="{CEC57918-DFC1-47BB-9276-587234A0061E}">
      <dgm:prSet/>
      <dgm:spPr/>
      <dgm:t>
        <a:bodyPr/>
        <a:lstStyle/>
        <a:p>
          <a:endParaRPr lang="en-US"/>
        </a:p>
      </dgm:t>
    </dgm:pt>
    <dgm:pt modelId="{55DBEB83-4A51-4A57-A931-130F39EA72D4}" type="sibTrans" cxnId="{CEC57918-DFC1-47BB-9276-587234A0061E}">
      <dgm:prSet/>
      <dgm:spPr/>
      <dgm:t>
        <a:bodyPr/>
        <a:lstStyle/>
        <a:p>
          <a:endParaRPr lang="en-US"/>
        </a:p>
      </dgm:t>
    </dgm:pt>
    <dgm:pt modelId="{85C69164-3F22-4ABA-893C-60DB5F471D82}">
      <dgm:prSet/>
      <dgm:spPr/>
      <dgm:t>
        <a:bodyPr/>
        <a:lstStyle/>
        <a:p>
          <a:pPr>
            <a:lnSpc>
              <a:spcPct val="100000"/>
            </a:lnSpc>
          </a:pPr>
          <a:r>
            <a:rPr lang="cs-CZ"/>
            <a:t>Biggest advantage – contact any institution you want to work with</a:t>
          </a:r>
          <a:endParaRPr lang="en-US"/>
        </a:p>
      </dgm:t>
    </dgm:pt>
    <dgm:pt modelId="{AEBCFBFD-B231-412E-9170-1F87ADB48D61}" type="parTrans" cxnId="{B2320C13-BBB6-42CD-8AF2-4E780BE706C7}">
      <dgm:prSet/>
      <dgm:spPr/>
      <dgm:t>
        <a:bodyPr/>
        <a:lstStyle/>
        <a:p>
          <a:endParaRPr lang="en-US"/>
        </a:p>
      </dgm:t>
    </dgm:pt>
    <dgm:pt modelId="{B2F1BB6A-141D-44B6-A74C-D0BCDCD110AF}" type="sibTrans" cxnId="{B2320C13-BBB6-42CD-8AF2-4E780BE706C7}">
      <dgm:prSet/>
      <dgm:spPr/>
      <dgm:t>
        <a:bodyPr/>
        <a:lstStyle/>
        <a:p>
          <a:endParaRPr lang="en-US"/>
        </a:p>
      </dgm:t>
    </dgm:pt>
    <dgm:pt modelId="{8A7D575B-D7DE-49CF-A43F-ABCC8281E7B5}">
      <dgm:prSet/>
      <dgm:spPr/>
      <dgm:t>
        <a:bodyPr/>
        <a:lstStyle/>
        <a:p>
          <a:pPr>
            <a:lnSpc>
              <a:spcPct val="100000"/>
            </a:lnSpc>
          </a:pPr>
          <a:r>
            <a:rPr lang="cs-CZ" dirty="0" err="1"/>
            <a:t>Scholarship</a:t>
          </a:r>
          <a:r>
            <a:rPr lang="cs-CZ" dirty="0"/>
            <a:t> (630 </a:t>
          </a:r>
          <a:r>
            <a:rPr lang="cs-CZ" dirty="0" err="1"/>
            <a:t>or</a:t>
          </a:r>
          <a:r>
            <a:rPr lang="cs-CZ" dirty="0"/>
            <a:t> 750 EUR/</a:t>
          </a:r>
          <a:r>
            <a:rPr lang="cs-CZ" dirty="0" err="1"/>
            <a:t>month</a:t>
          </a:r>
          <a:r>
            <a:rPr lang="cs-CZ" dirty="0"/>
            <a:t>)</a:t>
          </a:r>
          <a:br>
            <a:rPr lang="cs-CZ" dirty="0"/>
          </a:br>
          <a:r>
            <a:rPr lang="cs-CZ" dirty="0"/>
            <a:t>+ </a:t>
          </a:r>
          <a:r>
            <a:rPr lang="cs-CZ" dirty="0" err="1"/>
            <a:t>possibility</a:t>
          </a:r>
          <a:r>
            <a:rPr lang="cs-CZ" dirty="0"/>
            <a:t> to </a:t>
          </a:r>
          <a:r>
            <a:rPr lang="cs-CZ" dirty="0" err="1"/>
            <a:t>get</a:t>
          </a:r>
          <a:r>
            <a:rPr lang="cs-CZ" dirty="0"/>
            <a:t> </a:t>
          </a:r>
          <a:r>
            <a:rPr lang="cs-CZ" dirty="0" err="1"/>
            <a:t>the</a:t>
          </a:r>
          <a:r>
            <a:rPr lang="cs-CZ" dirty="0"/>
            <a:t> </a:t>
          </a:r>
          <a:r>
            <a:rPr lang="cs-CZ" dirty="0" err="1"/>
            <a:t>faculty</a:t>
          </a:r>
          <a:r>
            <a:rPr lang="cs-CZ" dirty="0"/>
            <a:t> </a:t>
          </a:r>
          <a:r>
            <a:rPr lang="cs-CZ" dirty="0" err="1"/>
            <a:t>scholarship</a:t>
          </a:r>
          <a:r>
            <a:rPr lang="cs-CZ" dirty="0"/>
            <a:t> as </a:t>
          </a:r>
          <a:r>
            <a:rPr lang="cs-CZ" dirty="0" err="1"/>
            <a:t>well</a:t>
          </a:r>
          <a:r>
            <a:rPr lang="cs-CZ" dirty="0"/>
            <a:t>!</a:t>
          </a:r>
          <a:endParaRPr lang="en-US" dirty="0"/>
        </a:p>
      </dgm:t>
    </dgm:pt>
    <dgm:pt modelId="{6584E1DA-F9A3-46CA-8728-D760C1976840}" type="parTrans" cxnId="{A5973D89-7ECB-4C03-A880-4EE6BF1537FE}">
      <dgm:prSet/>
      <dgm:spPr/>
      <dgm:t>
        <a:bodyPr/>
        <a:lstStyle/>
        <a:p>
          <a:endParaRPr lang="en-US"/>
        </a:p>
      </dgm:t>
    </dgm:pt>
    <dgm:pt modelId="{1F4957D6-0514-4AB8-B88D-566E0EE04B5D}" type="sibTrans" cxnId="{A5973D89-7ECB-4C03-A880-4EE6BF1537FE}">
      <dgm:prSet/>
      <dgm:spPr/>
      <dgm:t>
        <a:bodyPr/>
        <a:lstStyle/>
        <a:p>
          <a:endParaRPr lang="en-US"/>
        </a:p>
      </dgm:t>
    </dgm:pt>
    <dgm:pt modelId="{619BA2C5-D295-42B6-B39F-786F5AB32712}" type="pres">
      <dgm:prSet presAssocID="{EBAFEF91-26F3-4280-BE69-B6B3C06B8CE2}" presName="root" presStyleCnt="0">
        <dgm:presLayoutVars>
          <dgm:dir/>
          <dgm:resizeHandles val="exact"/>
        </dgm:presLayoutVars>
      </dgm:prSet>
      <dgm:spPr/>
    </dgm:pt>
    <dgm:pt modelId="{EF0D4BED-9A90-4029-ABAB-705AD941E650}" type="pres">
      <dgm:prSet presAssocID="{6069BCE0-BBD8-4C90-876F-A3A9CEF50BD2}" presName="compNode" presStyleCnt="0"/>
      <dgm:spPr/>
    </dgm:pt>
    <dgm:pt modelId="{C623DB86-85BD-4A56-9F4E-69C007827317}" type="pres">
      <dgm:prSet presAssocID="{6069BCE0-BBD8-4C90-876F-A3A9CEF50BD2}" presName="bgRect" presStyleLbl="bgShp" presStyleIdx="0" presStyleCnt="3"/>
      <dgm:spPr/>
    </dgm:pt>
    <dgm:pt modelId="{76461F2E-1D90-44D6-9C42-3D0CFA26C6A3}" type="pres">
      <dgm:prSet presAssocID="{6069BCE0-BBD8-4C90-876F-A3A9CEF50BD2}" presName="iconRect" presStyleLbl="node1" presStyleIdx="0" presStyleCnt="3" custLinFactNeighborX="-14320" custLinFactNeighborY="557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4C46D28B-2C8C-4AE3-8D92-206652CEC714}" type="pres">
      <dgm:prSet presAssocID="{6069BCE0-BBD8-4C90-876F-A3A9CEF50BD2}" presName="spaceRect" presStyleCnt="0"/>
      <dgm:spPr/>
    </dgm:pt>
    <dgm:pt modelId="{9017A9EA-FE4D-4D33-9CBB-655A26904F10}" type="pres">
      <dgm:prSet presAssocID="{6069BCE0-BBD8-4C90-876F-A3A9CEF50BD2}" presName="parTx" presStyleLbl="revTx" presStyleIdx="0" presStyleCnt="3">
        <dgm:presLayoutVars>
          <dgm:chMax val="0"/>
          <dgm:chPref val="0"/>
        </dgm:presLayoutVars>
      </dgm:prSet>
      <dgm:spPr/>
    </dgm:pt>
    <dgm:pt modelId="{412B6D59-3466-4178-850A-2D258869D655}" type="pres">
      <dgm:prSet presAssocID="{55DBEB83-4A51-4A57-A931-130F39EA72D4}" presName="sibTrans" presStyleCnt="0"/>
      <dgm:spPr/>
    </dgm:pt>
    <dgm:pt modelId="{7962EBCF-2FA1-4601-AEED-2233D0846306}" type="pres">
      <dgm:prSet presAssocID="{85C69164-3F22-4ABA-893C-60DB5F471D82}" presName="compNode" presStyleCnt="0"/>
      <dgm:spPr/>
    </dgm:pt>
    <dgm:pt modelId="{B3561903-0CAE-40FE-B2F0-DBCBAE86B420}" type="pres">
      <dgm:prSet presAssocID="{85C69164-3F22-4ABA-893C-60DB5F471D82}" presName="bgRect" presStyleLbl="bgShp" presStyleIdx="1" presStyleCnt="3"/>
      <dgm:spPr/>
    </dgm:pt>
    <dgm:pt modelId="{CE4A5719-A5F7-4A84-B272-92F23703E8AC}" type="pres">
      <dgm:prSet presAssocID="{85C69164-3F22-4ABA-893C-60DB5F471D8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Značka"/>
        </a:ext>
      </dgm:extLst>
    </dgm:pt>
    <dgm:pt modelId="{D97290B0-EA07-4342-98D6-0019ED955A8D}" type="pres">
      <dgm:prSet presAssocID="{85C69164-3F22-4ABA-893C-60DB5F471D82}" presName="spaceRect" presStyleCnt="0"/>
      <dgm:spPr/>
    </dgm:pt>
    <dgm:pt modelId="{506BC1DB-05A1-4565-8CF4-BDB8D3DACA9E}" type="pres">
      <dgm:prSet presAssocID="{85C69164-3F22-4ABA-893C-60DB5F471D82}" presName="parTx" presStyleLbl="revTx" presStyleIdx="1" presStyleCnt="3">
        <dgm:presLayoutVars>
          <dgm:chMax val="0"/>
          <dgm:chPref val="0"/>
        </dgm:presLayoutVars>
      </dgm:prSet>
      <dgm:spPr/>
    </dgm:pt>
    <dgm:pt modelId="{32245864-D176-459A-BCC4-2F3121E94B41}" type="pres">
      <dgm:prSet presAssocID="{B2F1BB6A-141D-44B6-A74C-D0BCDCD110AF}" presName="sibTrans" presStyleCnt="0"/>
      <dgm:spPr/>
    </dgm:pt>
    <dgm:pt modelId="{D8797359-3C7E-4244-8304-D4D5DAD391D3}" type="pres">
      <dgm:prSet presAssocID="{8A7D575B-D7DE-49CF-A43F-ABCC8281E7B5}" presName="compNode" presStyleCnt="0"/>
      <dgm:spPr/>
    </dgm:pt>
    <dgm:pt modelId="{3A0144F8-DCD2-46AF-9180-0BDBF2222BDE}" type="pres">
      <dgm:prSet presAssocID="{8A7D575B-D7DE-49CF-A43F-ABCC8281E7B5}" presName="bgRect" presStyleLbl="bgShp" presStyleIdx="2" presStyleCnt="3" custLinFactNeighborX="-482" custLinFactNeighborY="656"/>
      <dgm:spPr/>
    </dgm:pt>
    <dgm:pt modelId="{E2CE37CD-860C-4DD2-9261-E954F5670530}" type="pres">
      <dgm:prSet presAssocID="{8A7D575B-D7DE-49CF-A43F-ABCC8281E7B5}" presName="iconRect" presStyleLbl="node1" presStyleIdx="2" presStyleCnt="3" custLinFactNeighborX="5754" custLinFactNeighborY="-13832"/>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eněženka obrys"/>
        </a:ext>
      </dgm:extLst>
    </dgm:pt>
    <dgm:pt modelId="{22392669-705D-4877-B30E-CDCC1BDB60C8}" type="pres">
      <dgm:prSet presAssocID="{8A7D575B-D7DE-49CF-A43F-ABCC8281E7B5}" presName="spaceRect" presStyleCnt="0"/>
      <dgm:spPr/>
    </dgm:pt>
    <dgm:pt modelId="{99903904-6A45-4EDA-AD0B-BFE3A287D020}" type="pres">
      <dgm:prSet presAssocID="{8A7D575B-D7DE-49CF-A43F-ABCC8281E7B5}" presName="parTx" presStyleLbl="revTx" presStyleIdx="2" presStyleCnt="3">
        <dgm:presLayoutVars>
          <dgm:chMax val="0"/>
          <dgm:chPref val="0"/>
        </dgm:presLayoutVars>
      </dgm:prSet>
      <dgm:spPr/>
    </dgm:pt>
  </dgm:ptLst>
  <dgm:cxnLst>
    <dgm:cxn modelId="{DA9A6003-692D-4597-9083-6AF22D7F0B05}" type="presOf" srcId="{85C69164-3F22-4ABA-893C-60DB5F471D82}" destId="{506BC1DB-05A1-4565-8CF4-BDB8D3DACA9E}" srcOrd="0" destOrd="0" presId="urn:microsoft.com/office/officeart/2018/2/layout/IconVerticalSolidList"/>
    <dgm:cxn modelId="{B2320C13-BBB6-42CD-8AF2-4E780BE706C7}" srcId="{EBAFEF91-26F3-4280-BE69-B6B3C06B8CE2}" destId="{85C69164-3F22-4ABA-893C-60DB5F471D82}" srcOrd="1" destOrd="0" parTransId="{AEBCFBFD-B231-412E-9170-1F87ADB48D61}" sibTransId="{B2F1BB6A-141D-44B6-A74C-D0BCDCD110AF}"/>
    <dgm:cxn modelId="{CEC57918-DFC1-47BB-9276-587234A0061E}" srcId="{EBAFEF91-26F3-4280-BE69-B6B3C06B8CE2}" destId="{6069BCE0-BBD8-4C90-876F-A3A9CEF50BD2}" srcOrd="0" destOrd="0" parTransId="{D00C0C4F-EDD6-4B34-A137-E804B795CEE1}" sibTransId="{55DBEB83-4A51-4A57-A931-130F39EA72D4}"/>
    <dgm:cxn modelId="{71497661-EBAB-4039-A9B3-0711F7B45926}" type="presOf" srcId="{6069BCE0-BBD8-4C90-876F-A3A9CEF50BD2}" destId="{9017A9EA-FE4D-4D33-9CBB-655A26904F10}" srcOrd="0" destOrd="0" presId="urn:microsoft.com/office/officeart/2018/2/layout/IconVerticalSolidList"/>
    <dgm:cxn modelId="{08C1547E-C32C-4A03-962C-36FA2A95782C}" type="presOf" srcId="{EBAFEF91-26F3-4280-BE69-B6B3C06B8CE2}" destId="{619BA2C5-D295-42B6-B39F-786F5AB32712}" srcOrd="0" destOrd="0" presId="urn:microsoft.com/office/officeart/2018/2/layout/IconVerticalSolidList"/>
    <dgm:cxn modelId="{A5973D89-7ECB-4C03-A880-4EE6BF1537FE}" srcId="{EBAFEF91-26F3-4280-BE69-B6B3C06B8CE2}" destId="{8A7D575B-D7DE-49CF-A43F-ABCC8281E7B5}" srcOrd="2" destOrd="0" parTransId="{6584E1DA-F9A3-46CA-8728-D760C1976840}" sibTransId="{1F4957D6-0514-4AB8-B88D-566E0EE04B5D}"/>
    <dgm:cxn modelId="{CCB3808C-1FE3-4A0D-8D29-BD24A3E527BE}" type="presOf" srcId="{8A7D575B-D7DE-49CF-A43F-ABCC8281E7B5}" destId="{99903904-6A45-4EDA-AD0B-BFE3A287D020}" srcOrd="0" destOrd="0" presId="urn:microsoft.com/office/officeart/2018/2/layout/IconVerticalSolidList"/>
    <dgm:cxn modelId="{98610FAE-6EB7-4863-B973-469599CCF778}" type="presParOf" srcId="{619BA2C5-D295-42B6-B39F-786F5AB32712}" destId="{EF0D4BED-9A90-4029-ABAB-705AD941E650}" srcOrd="0" destOrd="0" presId="urn:microsoft.com/office/officeart/2018/2/layout/IconVerticalSolidList"/>
    <dgm:cxn modelId="{C0FCC6E8-97DD-493C-91E2-C4414AD73449}" type="presParOf" srcId="{EF0D4BED-9A90-4029-ABAB-705AD941E650}" destId="{C623DB86-85BD-4A56-9F4E-69C007827317}" srcOrd="0" destOrd="0" presId="urn:microsoft.com/office/officeart/2018/2/layout/IconVerticalSolidList"/>
    <dgm:cxn modelId="{B5F4DD7C-69FC-45FA-8690-56541B5DB33E}" type="presParOf" srcId="{EF0D4BED-9A90-4029-ABAB-705AD941E650}" destId="{76461F2E-1D90-44D6-9C42-3D0CFA26C6A3}" srcOrd="1" destOrd="0" presId="urn:microsoft.com/office/officeart/2018/2/layout/IconVerticalSolidList"/>
    <dgm:cxn modelId="{44932465-C704-48DE-B859-F5C4DF326E3A}" type="presParOf" srcId="{EF0D4BED-9A90-4029-ABAB-705AD941E650}" destId="{4C46D28B-2C8C-4AE3-8D92-206652CEC714}" srcOrd="2" destOrd="0" presId="urn:microsoft.com/office/officeart/2018/2/layout/IconVerticalSolidList"/>
    <dgm:cxn modelId="{D74E3BC4-D249-41F3-B5BA-B3C6A0CB1578}" type="presParOf" srcId="{EF0D4BED-9A90-4029-ABAB-705AD941E650}" destId="{9017A9EA-FE4D-4D33-9CBB-655A26904F10}" srcOrd="3" destOrd="0" presId="urn:microsoft.com/office/officeart/2018/2/layout/IconVerticalSolidList"/>
    <dgm:cxn modelId="{BE30102F-5147-4CED-8361-FB096F2E0572}" type="presParOf" srcId="{619BA2C5-D295-42B6-B39F-786F5AB32712}" destId="{412B6D59-3466-4178-850A-2D258869D655}" srcOrd="1" destOrd="0" presId="urn:microsoft.com/office/officeart/2018/2/layout/IconVerticalSolidList"/>
    <dgm:cxn modelId="{F66156EB-4680-4253-AFF3-CD544C6CFD66}" type="presParOf" srcId="{619BA2C5-D295-42B6-B39F-786F5AB32712}" destId="{7962EBCF-2FA1-4601-AEED-2233D0846306}" srcOrd="2" destOrd="0" presId="urn:microsoft.com/office/officeart/2018/2/layout/IconVerticalSolidList"/>
    <dgm:cxn modelId="{86FD0749-2D77-48DE-B1B9-0A3BBA39803B}" type="presParOf" srcId="{7962EBCF-2FA1-4601-AEED-2233D0846306}" destId="{B3561903-0CAE-40FE-B2F0-DBCBAE86B420}" srcOrd="0" destOrd="0" presId="urn:microsoft.com/office/officeart/2018/2/layout/IconVerticalSolidList"/>
    <dgm:cxn modelId="{4DD58683-94FE-441F-94CE-5BE6BF0AD258}" type="presParOf" srcId="{7962EBCF-2FA1-4601-AEED-2233D0846306}" destId="{CE4A5719-A5F7-4A84-B272-92F23703E8AC}" srcOrd="1" destOrd="0" presId="urn:microsoft.com/office/officeart/2018/2/layout/IconVerticalSolidList"/>
    <dgm:cxn modelId="{9276351C-9B30-46AF-899D-DE8822DAE182}" type="presParOf" srcId="{7962EBCF-2FA1-4601-AEED-2233D0846306}" destId="{D97290B0-EA07-4342-98D6-0019ED955A8D}" srcOrd="2" destOrd="0" presId="urn:microsoft.com/office/officeart/2018/2/layout/IconVerticalSolidList"/>
    <dgm:cxn modelId="{1D9BEA73-9412-4FD4-8414-E3BE05A17926}" type="presParOf" srcId="{7962EBCF-2FA1-4601-AEED-2233D0846306}" destId="{506BC1DB-05A1-4565-8CF4-BDB8D3DACA9E}" srcOrd="3" destOrd="0" presId="urn:microsoft.com/office/officeart/2018/2/layout/IconVerticalSolidList"/>
    <dgm:cxn modelId="{020735E0-C633-4B89-90F9-52EF4020CA38}" type="presParOf" srcId="{619BA2C5-D295-42B6-B39F-786F5AB32712}" destId="{32245864-D176-459A-BCC4-2F3121E94B41}" srcOrd="3" destOrd="0" presId="urn:microsoft.com/office/officeart/2018/2/layout/IconVerticalSolidList"/>
    <dgm:cxn modelId="{0E45005B-55D2-4CF6-B7FB-402E1D5F3BEA}" type="presParOf" srcId="{619BA2C5-D295-42B6-B39F-786F5AB32712}" destId="{D8797359-3C7E-4244-8304-D4D5DAD391D3}" srcOrd="4" destOrd="0" presId="urn:microsoft.com/office/officeart/2018/2/layout/IconVerticalSolidList"/>
    <dgm:cxn modelId="{0719F90E-DC27-4CC5-BED4-BEBB455AC9A0}" type="presParOf" srcId="{D8797359-3C7E-4244-8304-D4D5DAD391D3}" destId="{3A0144F8-DCD2-46AF-9180-0BDBF2222BDE}" srcOrd="0" destOrd="0" presId="urn:microsoft.com/office/officeart/2018/2/layout/IconVerticalSolidList"/>
    <dgm:cxn modelId="{2348DF99-210E-4C0D-A00C-801B59659AAA}" type="presParOf" srcId="{D8797359-3C7E-4244-8304-D4D5DAD391D3}" destId="{E2CE37CD-860C-4DD2-9261-E954F5670530}" srcOrd="1" destOrd="0" presId="urn:microsoft.com/office/officeart/2018/2/layout/IconVerticalSolidList"/>
    <dgm:cxn modelId="{9D468CE9-2569-4E21-93D9-B1024574EB73}" type="presParOf" srcId="{D8797359-3C7E-4244-8304-D4D5DAD391D3}" destId="{22392669-705D-4877-B30E-CDCC1BDB60C8}" srcOrd="2" destOrd="0" presId="urn:microsoft.com/office/officeart/2018/2/layout/IconVerticalSolidList"/>
    <dgm:cxn modelId="{93C8607B-C553-43D4-BC4A-D2FFCF5C3231}" type="presParOf" srcId="{D8797359-3C7E-4244-8304-D4D5DAD391D3}" destId="{99903904-6A45-4EDA-AD0B-BFE3A287D02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418AEC-94E9-4236-B80D-A2F6933F1CAA}" type="doc">
      <dgm:prSet loTypeId="urn:microsoft.com/office/officeart/2005/8/layout/vList2" loCatId="list" qsTypeId="urn:microsoft.com/office/officeart/2005/8/quickstyle/simple4" qsCatId="simple" csTypeId="urn:microsoft.com/office/officeart/2005/8/colors/colorful3" csCatId="colorful" phldr="1"/>
      <dgm:spPr/>
      <dgm:t>
        <a:bodyPr/>
        <a:lstStyle/>
        <a:p>
          <a:endParaRPr lang="en-US"/>
        </a:p>
      </dgm:t>
    </dgm:pt>
    <dgm:pt modelId="{FBF0AE3D-787C-4C40-981E-46714AEA7D36}">
      <dgm:prSet/>
      <dgm:spPr/>
      <dgm:t>
        <a:bodyPr/>
        <a:lstStyle/>
        <a:p>
          <a:r>
            <a:rPr lang="cs-CZ"/>
            <a:t>Sure! You can use Erasmus+ </a:t>
          </a:r>
          <a:r>
            <a:rPr lang="en-US" b="1" i="0"/>
            <a:t>Graduate work placement</a:t>
          </a:r>
          <a:endParaRPr lang="en-US"/>
        </a:p>
      </dgm:t>
    </dgm:pt>
    <dgm:pt modelId="{244D6C7D-09CD-4A88-BC06-B2E5395D1445}" type="parTrans" cxnId="{DAFE300C-DB31-4E29-8417-818676F6EAF6}">
      <dgm:prSet/>
      <dgm:spPr/>
      <dgm:t>
        <a:bodyPr/>
        <a:lstStyle/>
        <a:p>
          <a:endParaRPr lang="en-US"/>
        </a:p>
      </dgm:t>
    </dgm:pt>
    <dgm:pt modelId="{6224700D-50EF-4319-8C57-29A3DEF57889}" type="sibTrans" cxnId="{DAFE300C-DB31-4E29-8417-818676F6EAF6}">
      <dgm:prSet/>
      <dgm:spPr/>
      <dgm:t>
        <a:bodyPr/>
        <a:lstStyle/>
        <a:p>
          <a:endParaRPr lang="en-US"/>
        </a:p>
      </dgm:t>
    </dgm:pt>
    <dgm:pt modelId="{577BE916-0DF6-42CC-8256-4C6E064993C9}">
      <dgm:prSet/>
      <dgm:spPr/>
      <dgm:t>
        <a:bodyPr/>
        <a:lstStyle/>
        <a:p>
          <a:r>
            <a:rPr lang="en-US" b="0" i="0" dirty="0"/>
            <a:t>the work placement can newly take place also </a:t>
          </a:r>
          <a:r>
            <a:rPr lang="en-US" b="1" i="0" dirty="0"/>
            <a:t>within 12 months after graduation </a:t>
          </a:r>
          <a:r>
            <a:rPr lang="en-US" b="0" i="0" dirty="0"/>
            <a:t>(including the placement period)</a:t>
          </a:r>
          <a:endParaRPr lang="en-US" dirty="0"/>
        </a:p>
      </dgm:t>
    </dgm:pt>
    <dgm:pt modelId="{527F4BB2-0503-4F5C-BAF3-550EC83370DC}" type="parTrans" cxnId="{433B1852-407F-485D-B8DE-B73356796A68}">
      <dgm:prSet/>
      <dgm:spPr/>
      <dgm:t>
        <a:bodyPr/>
        <a:lstStyle/>
        <a:p>
          <a:endParaRPr lang="en-US"/>
        </a:p>
      </dgm:t>
    </dgm:pt>
    <dgm:pt modelId="{2B666DC7-8008-4F72-864B-544F26C57E43}" type="sibTrans" cxnId="{433B1852-407F-485D-B8DE-B73356796A68}">
      <dgm:prSet/>
      <dgm:spPr/>
      <dgm:t>
        <a:bodyPr/>
        <a:lstStyle/>
        <a:p>
          <a:endParaRPr lang="en-US"/>
        </a:p>
      </dgm:t>
    </dgm:pt>
    <dgm:pt modelId="{D424FAA5-0866-4C3A-B488-2BFE3F9C225D}">
      <dgm:prSet/>
      <dgm:spPr/>
      <dgm:t>
        <a:bodyPr/>
        <a:lstStyle/>
        <a:p>
          <a:r>
            <a:rPr lang="en-US" b="0" i="0" dirty="0"/>
            <a:t>student becomes graduate on the day of successfully passing the </a:t>
          </a:r>
          <a:r>
            <a:rPr lang="cs-CZ" b="0" i="0" dirty="0" err="1"/>
            <a:t>dissertation</a:t>
          </a:r>
          <a:r>
            <a:rPr lang="cs-CZ" b="0" i="0" dirty="0"/>
            <a:t> </a:t>
          </a:r>
          <a:r>
            <a:rPr lang="cs-CZ" b="0" i="0" dirty="0" err="1"/>
            <a:t>defence</a:t>
          </a:r>
          <a:r>
            <a:rPr lang="en-US" b="0" i="0" dirty="0"/>
            <a:t>– the work placement must start and end within exactly one year starting from this day </a:t>
          </a:r>
          <a:endParaRPr lang="en-US" dirty="0"/>
        </a:p>
      </dgm:t>
    </dgm:pt>
    <dgm:pt modelId="{E761AC65-6E1A-4C00-8F62-53FF33D744FA}" type="parTrans" cxnId="{80E9724F-9F65-4849-9D14-6314BC679604}">
      <dgm:prSet/>
      <dgm:spPr/>
      <dgm:t>
        <a:bodyPr/>
        <a:lstStyle/>
        <a:p>
          <a:endParaRPr lang="en-US"/>
        </a:p>
      </dgm:t>
    </dgm:pt>
    <dgm:pt modelId="{16DA1EB9-34BA-4022-9393-F38B30A8D954}" type="sibTrans" cxnId="{80E9724F-9F65-4849-9D14-6314BC679604}">
      <dgm:prSet/>
      <dgm:spPr/>
      <dgm:t>
        <a:bodyPr/>
        <a:lstStyle/>
        <a:p>
          <a:endParaRPr lang="en-US"/>
        </a:p>
      </dgm:t>
    </dgm:pt>
    <dgm:pt modelId="{1C6AFBBB-F02B-4DF9-9AD6-ECC53D5FA14C}">
      <dgm:prSet/>
      <dgm:spPr/>
      <dgm:t>
        <a:bodyPr/>
        <a:lstStyle/>
        <a:p>
          <a:r>
            <a:rPr lang="en-US" b="0" i="0"/>
            <a:t>the work placement </a:t>
          </a:r>
          <a:r>
            <a:rPr lang="en-US" b="1" i="0"/>
            <a:t>might take 2-12 months </a:t>
          </a:r>
          <a:r>
            <a:rPr lang="en-US" b="0" i="0"/>
            <a:t>where every previous Erasmus mobility within the specific study cycle reduces this period (this concerns the study cycle during which a work placement application is submitted –</a:t>
          </a:r>
          <a:r>
            <a:rPr lang="cs-CZ" b="0" i="0"/>
            <a:t> so if you have already spent 3 mont</a:t>
          </a:r>
          <a:r>
            <a:rPr lang="cs-CZ"/>
            <a:t>h on Erasmus+, you have 9 months left)</a:t>
          </a:r>
          <a:endParaRPr lang="en-US"/>
        </a:p>
      </dgm:t>
    </dgm:pt>
    <dgm:pt modelId="{CA29AA30-6F70-4004-ACCF-3BA2C75A6372}" type="parTrans" cxnId="{A257FF12-93B0-49A6-ACA8-94B46438A271}">
      <dgm:prSet/>
      <dgm:spPr/>
      <dgm:t>
        <a:bodyPr/>
        <a:lstStyle/>
        <a:p>
          <a:endParaRPr lang="en-US"/>
        </a:p>
      </dgm:t>
    </dgm:pt>
    <dgm:pt modelId="{CB7B0D89-D970-4077-8D2F-CB5339DE2903}" type="sibTrans" cxnId="{A257FF12-93B0-49A6-ACA8-94B46438A271}">
      <dgm:prSet/>
      <dgm:spPr/>
      <dgm:t>
        <a:bodyPr/>
        <a:lstStyle/>
        <a:p>
          <a:endParaRPr lang="en-US"/>
        </a:p>
      </dgm:t>
    </dgm:pt>
    <dgm:pt modelId="{5C29926F-DE42-4F00-B44F-86B293F31A86}">
      <dgm:prSet custT="1"/>
      <dgm:spPr/>
      <dgm:t>
        <a:bodyPr/>
        <a:lstStyle/>
        <a:p>
          <a:r>
            <a:rPr lang="cs-CZ" sz="1400" b="1" i="0" dirty="0"/>
            <a:t>IMPORTANT</a:t>
          </a:r>
          <a:r>
            <a:rPr lang="cs-CZ" sz="1100" b="0" i="0" dirty="0"/>
            <a:t>:</a:t>
          </a:r>
          <a:br>
            <a:rPr lang="cs-CZ" sz="1100" b="0" i="0" dirty="0"/>
          </a:br>
          <a:r>
            <a:rPr lang="en-US" sz="1100" b="0" i="0" dirty="0"/>
            <a:t>participant </a:t>
          </a:r>
          <a:r>
            <a:rPr lang="en-US" sz="1100" b="1" i="0" dirty="0"/>
            <a:t>must successfully pass the selection procedure BEFORE his/her graduation</a:t>
          </a:r>
          <a:r>
            <a:rPr lang="en-US" sz="1100" b="0" i="0" dirty="0"/>
            <a:t>, </a:t>
          </a:r>
          <a:r>
            <a:rPr lang="en-US" sz="1100" b="0" i="0" dirty="0" err="1"/>
            <a:t>ie</a:t>
          </a:r>
          <a:r>
            <a:rPr lang="en-US" sz="1100" b="0" i="0" dirty="0"/>
            <a:t>. before the date of </a:t>
          </a:r>
          <a:r>
            <a:rPr lang="cs-CZ" sz="1100" b="0" i="0" dirty="0" err="1"/>
            <a:t>the</a:t>
          </a:r>
          <a:r>
            <a:rPr lang="cs-CZ" sz="1100" b="0" i="0" dirty="0"/>
            <a:t> </a:t>
          </a:r>
          <a:r>
            <a:rPr lang="cs-CZ" sz="1100" b="0" i="0" dirty="0" err="1"/>
            <a:t>dissertation</a:t>
          </a:r>
          <a:r>
            <a:rPr lang="cs-CZ" sz="1100" b="0" i="0" dirty="0"/>
            <a:t> </a:t>
          </a:r>
          <a:r>
            <a:rPr lang="cs-CZ" sz="1100" b="0" i="0" dirty="0" err="1"/>
            <a:t>defence</a:t>
          </a:r>
          <a:endParaRPr lang="en-US" sz="1100" dirty="0"/>
        </a:p>
      </dgm:t>
    </dgm:pt>
    <dgm:pt modelId="{DCDC7966-A360-4A11-921D-142B50BCC104}" type="parTrans" cxnId="{3218B5CE-B786-4899-93C5-9D2E2790E3CB}">
      <dgm:prSet/>
      <dgm:spPr/>
      <dgm:t>
        <a:bodyPr/>
        <a:lstStyle/>
        <a:p>
          <a:endParaRPr lang="en-US"/>
        </a:p>
      </dgm:t>
    </dgm:pt>
    <dgm:pt modelId="{E2359440-8217-4A33-AF5B-BFC2B2CD56C0}" type="sibTrans" cxnId="{3218B5CE-B786-4899-93C5-9D2E2790E3CB}">
      <dgm:prSet/>
      <dgm:spPr/>
      <dgm:t>
        <a:bodyPr/>
        <a:lstStyle/>
        <a:p>
          <a:endParaRPr lang="en-US"/>
        </a:p>
      </dgm:t>
    </dgm:pt>
    <dgm:pt modelId="{3AA4F43E-D747-4CD0-9114-AD0C6E189777}" type="pres">
      <dgm:prSet presAssocID="{59418AEC-94E9-4236-B80D-A2F6933F1CAA}" presName="linear" presStyleCnt="0">
        <dgm:presLayoutVars>
          <dgm:animLvl val="lvl"/>
          <dgm:resizeHandles val="exact"/>
        </dgm:presLayoutVars>
      </dgm:prSet>
      <dgm:spPr/>
    </dgm:pt>
    <dgm:pt modelId="{57DF4495-43B6-4DE3-9AB5-D8742217B2EC}" type="pres">
      <dgm:prSet presAssocID="{FBF0AE3D-787C-4C40-981E-46714AEA7D36}" presName="parentText" presStyleLbl="node1" presStyleIdx="0" presStyleCnt="5">
        <dgm:presLayoutVars>
          <dgm:chMax val="0"/>
          <dgm:bulletEnabled val="1"/>
        </dgm:presLayoutVars>
      </dgm:prSet>
      <dgm:spPr/>
    </dgm:pt>
    <dgm:pt modelId="{9178F24D-0AF8-4EB1-AF81-AF43B4405E7C}" type="pres">
      <dgm:prSet presAssocID="{6224700D-50EF-4319-8C57-29A3DEF57889}" presName="spacer" presStyleCnt="0"/>
      <dgm:spPr/>
    </dgm:pt>
    <dgm:pt modelId="{0EE1CE14-DD2C-44BC-831F-AEEC8E3E3C66}" type="pres">
      <dgm:prSet presAssocID="{577BE916-0DF6-42CC-8256-4C6E064993C9}" presName="parentText" presStyleLbl="node1" presStyleIdx="1" presStyleCnt="5">
        <dgm:presLayoutVars>
          <dgm:chMax val="0"/>
          <dgm:bulletEnabled val="1"/>
        </dgm:presLayoutVars>
      </dgm:prSet>
      <dgm:spPr/>
    </dgm:pt>
    <dgm:pt modelId="{53023E03-23D5-48E2-B961-761DFA09DABF}" type="pres">
      <dgm:prSet presAssocID="{2B666DC7-8008-4F72-864B-544F26C57E43}" presName="spacer" presStyleCnt="0"/>
      <dgm:spPr/>
    </dgm:pt>
    <dgm:pt modelId="{9DB2B4E5-14C2-4495-8619-19B046A15B34}" type="pres">
      <dgm:prSet presAssocID="{D424FAA5-0866-4C3A-B488-2BFE3F9C225D}" presName="parentText" presStyleLbl="node1" presStyleIdx="2" presStyleCnt="5">
        <dgm:presLayoutVars>
          <dgm:chMax val="0"/>
          <dgm:bulletEnabled val="1"/>
        </dgm:presLayoutVars>
      </dgm:prSet>
      <dgm:spPr/>
    </dgm:pt>
    <dgm:pt modelId="{7E3F7301-1E9A-4A1E-83E7-C759CCCE476E}" type="pres">
      <dgm:prSet presAssocID="{16DA1EB9-34BA-4022-9393-F38B30A8D954}" presName="spacer" presStyleCnt="0"/>
      <dgm:spPr/>
    </dgm:pt>
    <dgm:pt modelId="{9799CF5D-5C6E-414B-B57B-67AA954A2BE2}" type="pres">
      <dgm:prSet presAssocID="{1C6AFBBB-F02B-4DF9-9AD6-ECC53D5FA14C}" presName="parentText" presStyleLbl="node1" presStyleIdx="3" presStyleCnt="5">
        <dgm:presLayoutVars>
          <dgm:chMax val="0"/>
          <dgm:bulletEnabled val="1"/>
        </dgm:presLayoutVars>
      </dgm:prSet>
      <dgm:spPr/>
    </dgm:pt>
    <dgm:pt modelId="{4362156B-71D6-4BD1-9FCF-AA9A7A172730}" type="pres">
      <dgm:prSet presAssocID="{CB7B0D89-D970-4077-8D2F-CB5339DE2903}" presName="spacer" presStyleCnt="0"/>
      <dgm:spPr/>
    </dgm:pt>
    <dgm:pt modelId="{18CB1E23-2FDD-4855-A015-D208D80E4396}" type="pres">
      <dgm:prSet presAssocID="{5C29926F-DE42-4F00-B44F-86B293F31A86}" presName="parentText" presStyleLbl="node1" presStyleIdx="4" presStyleCnt="5">
        <dgm:presLayoutVars>
          <dgm:chMax val="0"/>
          <dgm:bulletEnabled val="1"/>
        </dgm:presLayoutVars>
      </dgm:prSet>
      <dgm:spPr/>
    </dgm:pt>
  </dgm:ptLst>
  <dgm:cxnLst>
    <dgm:cxn modelId="{DAFE300C-DB31-4E29-8417-818676F6EAF6}" srcId="{59418AEC-94E9-4236-B80D-A2F6933F1CAA}" destId="{FBF0AE3D-787C-4C40-981E-46714AEA7D36}" srcOrd="0" destOrd="0" parTransId="{244D6C7D-09CD-4A88-BC06-B2E5395D1445}" sibTransId="{6224700D-50EF-4319-8C57-29A3DEF57889}"/>
    <dgm:cxn modelId="{A257FF12-93B0-49A6-ACA8-94B46438A271}" srcId="{59418AEC-94E9-4236-B80D-A2F6933F1CAA}" destId="{1C6AFBBB-F02B-4DF9-9AD6-ECC53D5FA14C}" srcOrd="3" destOrd="0" parTransId="{CA29AA30-6F70-4004-ACCF-3BA2C75A6372}" sibTransId="{CB7B0D89-D970-4077-8D2F-CB5339DE2903}"/>
    <dgm:cxn modelId="{0B38D036-FEF2-4560-9B67-36BAAE82504F}" type="presOf" srcId="{D424FAA5-0866-4C3A-B488-2BFE3F9C225D}" destId="{9DB2B4E5-14C2-4495-8619-19B046A15B34}" srcOrd="0" destOrd="0" presId="urn:microsoft.com/office/officeart/2005/8/layout/vList2"/>
    <dgm:cxn modelId="{73A25842-0F77-4E00-843B-3C56096E45C2}" type="presOf" srcId="{FBF0AE3D-787C-4C40-981E-46714AEA7D36}" destId="{57DF4495-43B6-4DE3-9AB5-D8742217B2EC}" srcOrd="0" destOrd="0" presId="urn:microsoft.com/office/officeart/2005/8/layout/vList2"/>
    <dgm:cxn modelId="{AEAF7644-3D01-4483-B956-7A008BB08E39}" type="presOf" srcId="{577BE916-0DF6-42CC-8256-4C6E064993C9}" destId="{0EE1CE14-DD2C-44BC-831F-AEEC8E3E3C66}" srcOrd="0" destOrd="0" presId="urn:microsoft.com/office/officeart/2005/8/layout/vList2"/>
    <dgm:cxn modelId="{80E9724F-9F65-4849-9D14-6314BC679604}" srcId="{59418AEC-94E9-4236-B80D-A2F6933F1CAA}" destId="{D424FAA5-0866-4C3A-B488-2BFE3F9C225D}" srcOrd="2" destOrd="0" parTransId="{E761AC65-6E1A-4C00-8F62-53FF33D744FA}" sibTransId="{16DA1EB9-34BA-4022-9393-F38B30A8D954}"/>
    <dgm:cxn modelId="{433B1852-407F-485D-B8DE-B73356796A68}" srcId="{59418AEC-94E9-4236-B80D-A2F6933F1CAA}" destId="{577BE916-0DF6-42CC-8256-4C6E064993C9}" srcOrd="1" destOrd="0" parTransId="{527F4BB2-0503-4F5C-BAF3-550EC83370DC}" sibTransId="{2B666DC7-8008-4F72-864B-544F26C57E43}"/>
    <dgm:cxn modelId="{3FA01E75-F612-4153-BC2B-390B1B85892D}" type="presOf" srcId="{1C6AFBBB-F02B-4DF9-9AD6-ECC53D5FA14C}" destId="{9799CF5D-5C6E-414B-B57B-67AA954A2BE2}" srcOrd="0" destOrd="0" presId="urn:microsoft.com/office/officeart/2005/8/layout/vList2"/>
    <dgm:cxn modelId="{2A243C5A-5C9B-486C-9FBB-88981A070AAD}" type="presOf" srcId="{59418AEC-94E9-4236-B80D-A2F6933F1CAA}" destId="{3AA4F43E-D747-4CD0-9114-AD0C6E189777}" srcOrd="0" destOrd="0" presId="urn:microsoft.com/office/officeart/2005/8/layout/vList2"/>
    <dgm:cxn modelId="{301825AE-223E-4851-A7C6-B2F6EDBAB95F}" type="presOf" srcId="{5C29926F-DE42-4F00-B44F-86B293F31A86}" destId="{18CB1E23-2FDD-4855-A015-D208D80E4396}" srcOrd="0" destOrd="0" presId="urn:microsoft.com/office/officeart/2005/8/layout/vList2"/>
    <dgm:cxn modelId="{3218B5CE-B786-4899-93C5-9D2E2790E3CB}" srcId="{59418AEC-94E9-4236-B80D-A2F6933F1CAA}" destId="{5C29926F-DE42-4F00-B44F-86B293F31A86}" srcOrd="4" destOrd="0" parTransId="{DCDC7966-A360-4A11-921D-142B50BCC104}" sibTransId="{E2359440-8217-4A33-AF5B-BFC2B2CD56C0}"/>
    <dgm:cxn modelId="{2AFB6571-4C7F-479D-BC31-402EAC5F93D8}" type="presParOf" srcId="{3AA4F43E-D747-4CD0-9114-AD0C6E189777}" destId="{57DF4495-43B6-4DE3-9AB5-D8742217B2EC}" srcOrd="0" destOrd="0" presId="urn:microsoft.com/office/officeart/2005/8/layout/vList2"/>
    <dgm:cxn modelId="{A9A6847C-3CC7-42EA-83D7-571E73C5ED71}" type="presParOf" srcId="{3AA4F43E-D747-4CD0-9114-AD0C6E189777}" destId="{9178F24D-0AF8-4EB1-AF81-AF43B4405E7C}" srcOrd="1" destOrd="0" presId="urn:microsoft.com/office/officeart/2005/8/layout/vList2"/>
    <dgm:cxn modelId="{ABF0349E-142D-4A1F-9332-630624E65E90}" type="presParOf" srcId="{3AA4F43E-D747-4CD0-9114-AD0C6E189777}" destId="{0EE1CE14-DD2C-44BC-831F-AEEC8E3E3C66}" srcOrd="2" destOrd="0" presId="urn:microsoft.com/office/officeart/2005/8/layout/vList2"/>
    <dgm:cxn modelId="{22100DC8-E926-4800-8F3C-612D8020F9EA}" type="presParOf" srcId="{3AA4F43E-D747-4CD0-9114-AD0C6E189777}" destId="{53023E03-23D5-48E2-B961-761DFA09DABF}" srcOrd="3" destOrd="0" presId="urn:microsoft.com/office/officeart/2005/8/layout/vList2"/>
    <dgm:cxn modelId="{20A40299-DF3B-47C5-88CC-F553D6403CC3}" type="presParOf" srcId="{3AA4F43E-D747-4CD0-9114-AD0C6E189777}" destId="{9DB2B4E5-14C2-4495-8619-19B046A15B34}" srcOrd="4" destOrd="0" presId="urn:microsoft.com/office/officeart/2005/8/layout/vList2"/>
    <dgm:cxn modelId="{16D80A83-CB91-46F8-AAF6-8FD62F5F3B82}" type="presParOf" srcId="{3AA4F43E-D747-4CD0-9114-AD0C6E189777}" destId="{7E3F7301-1E9A-4A1E-83E7-C759CCCE476E}" srcOrd="5" destOrd="0" presId="urn:microsoft.com/office/officeart/2005/8/layout/vList2"/>
    <dgm:cxn modelId="{22308736-FAC9-4D05-B0AB-A0A58E7E3242}" type="presParOf" srcId="{3AA4F43E-D747-4CD0-9114-AD0C6E189777}" destId="{9799CF5D-5C6E-414B-B57B-67AA954A2BE2}" srcOrd="6" destOrd="0" presId="urn:microsoft.com/office/officeart/2005/8/layout/vList2"/>
    <dgm:cxn modelId="{C3E1000C-1BC6-4278-B365-68C2A216B81F}" type="presParOf" srcId="{3AA4F43E-D747-4CD0-9114-AD0C6E189777}" destId="{4362156B-71D6-4BD1-9FCF-AA9A7A172730}" srcOrd="7" destOrd="0" presId="urn:microsoft.com/office/officeart/2005/8/layout/vList2"/>
    <dgm:cxn modelId="{79EB36ED-49FC-4355-ACCA-58A9044B4A3C}" type="presParOf" srcId="{3AA4F43E-D747-4CD0-9114-AD0C6E189777}" destId="{18CB1E23-2FDD-4855-A015-D208D80E4396}"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6BAD5A-4DC0-4A8B-BD67-3882F839A9BE}"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50B3BB03-49C4-487D-9C4C-8BCA637DA3FF}">
      <dgm:prSet/>
      <dgm:spPr/>
      <dgm:t>
        <a:bodyPr/>
        <a:lstStyle/>
        <a:p>
          <a:r>
            <a:rPr lang="en-US" b="0" i="0" dirty="0"/>
            <a:t>The </a:t>
          </a:r>
          <a:r>
            <a:rPr lang="en-US" b="0" i="0" dirty="0" err="1"/>
            <a:t>programme</a:t>
          </a:r>
          <a:r>
            <a:rPr lang="en-US" b="0" i="0" dirty="0"/>
            <a:t> is for students who cannot finance their traineeship through another </a:t>
          </a:r>
          <a:r>
            <a:rPr lang="en-US" b="0" i="0" dirty="0" err="1"/>
            <a:t>programme</a:t>
          </a:r>
          <a:r>
            <a:rPr lang="en-US" b="0" i="0" dirty="0"/>
            <a:t> (</a:t>
          </a:r>
          <a:r>
            <a:rPr lang="en-US" b="0" i="0" dirty="0" err="1"/>
            <a:t>eg</a:t>
          </a:r>
          <a:r>
            <a:rPr lang="cs-CZ" b="0" i="0" dirty="0"/>
            <a:t>.</a:t>
          </a:r>
          <a:r>
            <a:rPr lang="en-US" b="0" i="0" dirty="0"/>
            <a:t> Erasmus+)</a:t>
          </a:r>
          <a:endParaRPr lang="en-US" dirty="0"/>
        </a:p>
      </dgm:t>
    </dgm:pt>
    <dgm:pt modelId="{4961DFCC-38D5-445C-BE4C-A7693786409B}" type="parTrans" cxnId="{ED5D7BB0-C3A6-4870-A474-8759F3967B09}">
      <dgm:prSet/>
      <dgm:spPr/>
      <dgm:t>
        <a:bodyPr/>
        <a:lstStyle/>
        <a:p>
          <a:endParaRPr lang="en-US"/>
        </a:p>
      </dgm:t>
    </dgm:pt>
    <dgm:pt modelId="{B06CDD9E-BD6B-4057-98DD-C8A9C9225EF5}" type="sibTrans" cxnId="{ED5D7BB0-C3A6-4870-A474-8759F3967B09}">
      <dgm:prSet/>
      <dgm:spPr/>
      <dgm:t>
        <a:bodyPr/>
        <a:lstStyle/>
        <a:p>
          <a:endParaRPr lang="en-US"/>
        </a:p>
      </dgm:t>
    </dgm:pt>
    <dgm:pt modelId="{35DA30DA-D498-41ED-A77F-2D99A9FF3E35}">
      <dgm:prSet/>
      <dgm:spPr/>
      <dgm:t>
        <a:bodyPr/>
        <a:lstStyle/>
        <a:p>
          <a:r>
            <a:rPr lang="en-US" b="0" i="0" dirty="0"/>
            <a:t>As a </a:t>
          </a:r>
          <a:r>
            <a:rPr lang="en-US" b="0" i="0" dirty="0" err="1"/>
            <a:t>freemovers</a:t>
          </a:r>
          <a:r>
            <a:rPr lang="en-US" b="0" i="0" dirty="0"/>
            <a:t> you can travel to any country in the world for your placement, you make your own arrangements</a:t>
          </a:r>
          <a:endParaRPr lang="en-US" dirty="0"/>
        </a:p>
      </dgm:t>
    </dgm:pt>
    <dgm:pt modelId="{F6977892-BA35-4231-B220-F072453A25C2}" type="parTrans" cxnId="{FC1960AE-4EB4-4564-A814-EDB23CE0F303}">
      <dgm:prSet/>
      <dgm:spPr/>
      <dgm:t>
        <a:bodyPr/>
        <a:lstStyle/>
        <a:p>
          <a:endParaRPr lang="en-US"/>
        </a:p>
      </dgm:t>
    </dgm:pt>
    <dgm:pt modelId="{6A1CD887-6019-4B50-BBE8-2D52C2D9EA20}" type="sibTrans" cxnId="{FC1960AE-4EB4-4564-A814-EDB23CE0F303}">
      <dgm:prSet/>
      <dgm:spPr/>
      <dgm:t>
        <a:bodyPr/>
        <a:lstStyle/>
        <a:p>
          <a:endParaRPr lang="en-US"/>
        </a:p>
      </dgm:t>
    </dgm:pt>
    <dgm:pt modelId="{F565DA78-44D8-4818-872E-731E90F85C99}">
      <dgm:prSet/>
      <dgm:spPr/>
      <dgm:t>
        <a:bodyPr/>
        <a:lstStyle/>
        <a:p>
          <a:r>
            <a:rPr lang="en-US" b="0" i="0" dirty="0"/>
            <a:t>The internship can be one month to one semester long</a:t>
          </a:r>
          <a:endParaRPr lang="en-US" dirty="0"/>
        </a:p>
      </dgm:t>
    </dgm:pt>
    <dgm:pt modelId="{794F7B92-A960-4FAE-A094-70A8AE51B71E}" type="parTrans" cxnId="{1917D915-4EE6-410D-9E67-70DE7164A40A}">
      <dgm:prSet/>
      <dgm:spPr/>
      <dgm:t>
        <a:bodyPr/>
        <a:lstStyle/>
        <a:p>
          <a:endParaRPr lang="en-US"/>
        </a:p>
      </dgm:t>
    </dgm:pt>
    <dgm:pt modelId="{04D6E32C-7273-4A75-AD79-4EB9DE252373}" type="sibTrans" cxnId="{1917D915-4EE6-410D-9E67-70DE7164A40A}">
      <dgm:prSet/>
      <dgm:spPr/>
      <dgm:t>
        <a:bodyPr/>
        <a:lstStyle/>
        <a:p>
          <a:endParaRPr lang="en-US"/>
        </a:p>
      </dgm:t>
    </dgm:pt>
    <dgm:pt modelId="{8818B174-0014-4345-B14C-0520533DE17E}">
      <dgm:prSet/>
      <dgm:spPr/>
      <dgm:t>
        <a:bodyPr/>
        <a:lstStyle/>
        <a:p>
          <a:r>
            <a:rPr lang="en-US" b="0" i="0" dirty="0"/>
            <a:t>The amount of the scholarship can be up to 16.000 CZK per month</a:t>
          </a:r>
          <a:endParaRPr lang="cs-CZ" b="0" i="0" dirty="0"/>
        </a:p>
      </dgm:t>
    </dgm:pt>
    <dgm:pt modelId="{530AA7FE-1DB5-4B57-95AF-B00DC278BCE8}" type="parTrans" cxnId="{888491CC-D2EA-4421-A1A5-64930A093316}">
      <dgm:prSet/>
      <dgm:spPr/>
      <dgm:t>
        <a:bodyPr/>
        <a:lstStyle/>
        <a:p>
          <a:endParaRPr lang="cs-CZ"/>
        </a:p>
      </dgm:t>
    </dgm:pt>
    <dgm:pt modelId="{D7821B94-5D0A-4C6B-A264-9D130E0E2B16}" type="sibTrans" cxnId="{888491CC-D2EA-4421-A1A5-64930A093316}">
      <dgm:prSet/>
      <dgm:spPr/>
      <dgm:t>
        <a:bodyPr/>
        <a:lstStyle/>
        <a:p>
          <a:endParaRPr lang="cs-CZ"/>
        </a:p>
      </dgm:t>
    </dgm:pt>
    <dgm:pt modelId="{BB6C3C0D-C06B-437B-944A-AE056C472999}">
      <dgm:prSet/>
      <dgm:spPr/>
      <dgm:t>
        <a:bodyPr/>
        <a:lstStyle/>
        <a:p>
          <a:r>
            <a:rPr lang="cs-CZ" b="0" i="0" dirty="0" err="1"/>
            <a:t>Deadline</a:t>
          </a:r>
          <a:r>
            <a:rPr lang="cs-CZ" b="0" i="0" dirty="0"/>
            <a:t>: 15.12.2022, </a:t>
          </a:r>
          <a:r>
            <a:rPr lang="cs-CZ" b="0" i="0" dirty="0" err="1"/>
            <a:t>webpage</a:t>
          </a:r>
          <a:r>
            <a:rPr lang="cs-CZ" b="0" i="0" dirty="0"/>
            <a:t> </a:t>
          </a:r>
          <a:r>
            <a:rPr lang="cs-CZ" b="0" i="0" dirty="0" err="1">
              <a:hlinkClick xmlns:r="http://schemas.openxmlformats.org/officeDocument/2006/relationships" r:id="rId1"/>
            </a:rPr>
            <a:t>here</a:t>
          </a:r>
          <a:endParaRPr lang="cs-CZ" b="0" i="0" dirty="0"/>
        </a:p>
      </dgm:t>
    </dgm:pt>
    <dgm:pt modelId="{A3541D01-A1A7-453B-B6F7-BB80FE5F7D6C}" type="parTrans" cxnId="{FEE0F724-21CA-4372-A8E1-F71603801471}">
      <dgm:prSet/>
      <dgm:spPr/>
      <dgm:t>
        <a:bodyPr/>
        <a:lstStyle/>
        <a:p>
          <a:endParaRPr lang="cs-CZ"/>
        </a:p>
      </dgm:t>
    </dgm:pt>
    <dgm:pt modelId="{C6ABC8F0-FF79-43E4-8258-5C27B7A63A73}" type="sibTrans" cxnId="{FEE0F724-21CA-4372-A8E1-F71603801471}">
      <dgm:prSet/>
      <dgm:spPr/>
      <dgm:t>
        <a:bodyPr/>
        <a:lstStyle/>
        <a:p>
          <a:endParaRPr lang="cs-CZ"/>
        </a:p>
      </dgm:t>
    </dgm:pt>
    <dgm:pt modelId="{44F2322B-9FF3-4CBD-B1C5-0470ADF9D39F}" type="pres">
      <dgm:prSet presAssocID="{686BAD5A-4DC0-4A8B-BD67-3882F839A9BE}" presName="outerComposite" presStyleCnt="0">
        <dgm:presLayoutVars>
          <dgm:chMax val="5"/>
          <dgm:dir/>
          <dgm:resizeHandles val="exact"/>
        </dgm:presLayoutVars>
      </dgm:prSet>
      <dgm:spPr/>
    </dgm:pt>
    <dgm:pt modelId="{AA9F3057-98EC-47E5-A5CC-068A8558BF20}" type="pres">
      <dgm:prSet presAssocID="{686BAD5A-4DC0-4A8B-BD67-3882F839A9BE}" presName="dummyMaxCanvas" presStyleCnt="0">
        <dgm:presLayoutVars/>
      </dgm:prSet>
      <dgm:spPr/>
    </dgm:pt>
    <dgm:pt modelId="{7B3D1C23-E810-4308-866E-A0E07E0F2685}" type="pres">
      <dgm:prSet presAssocID="{686BAD5A-4DC0-4A8B-BD67-3882F839A9BE}" presName="FiveNodes_1" presStyleLbl="node1" presStyleIdx="0" presStyleCnt="5">
        <dgm:presLayoutVars>
          <dgm:bulletEnabled val="1"/>
        </dgm:presLayoutVars>
      </dgm:prSet>
      <dgm:spPr/>
    </dgm:pt>
    <dgm:pt modelId="{BE5E9D7D-F567-477E-8F02-00A3B7CA67AE}" type="pres">
      <dgm:prSet presAssocID="{686BAD5A-4DC0-4A8B-BD67-3882F839A9BE}" presName="FiveNodes_2" presStyleLbl="node1" presStyleIdx="1" presStyleCnt="5">
        <dgm:presLayoutVars>
          <dgm:bulletEnabled val="1"/>
        </dgm:presLayoutVars>
      </dgm:prSet>
      <dgm:spPr/>
    </dgm:pt>
    <dgm:pt modelId="{D39926EF-8445-464C-A54E-7C0BA0E2324E}" type="pres">
      <dgm:prSet presAssocID="{686BAD5A-4DC0-4A8B-BD67-3882F839A9BE}" presName="FiveNodes_3" presStyleLbl="node1" presStyleIdx="2" presStyleCnt="5">
        <dgm:presLayoutVars>
          <dgm:bulletEnabled val="1"/>
        </dgm:presLayoutVars>
      </dgm:prSet>
      <dgm:spPr/>
    </dgm:pt>
    <dgm:pt modelId="{8BE106EE-F3DB-4240-B046-FB19638C2EC1}" type="pres">
      <dgm:prSet presAssocID="{686BAD5A-4DC0-4A8B-BD67-3882F839A9BE}" presName="FiveNodes_4" presStyleLbl="node1" presStyleIdx="3" presStyleCnt="5">
        <dgm:presLayoutVars>
          <dgm:bulletEnabled val="1"/>
        </dgm:presLayoutVars>
      </dgm:prSet>
      <dgm:spPr/>
    </dgm:pt>
    <dgm:pt modelId="{1664AABD-37CC-4A7A-825F-114FF2BB0C0A}" type="pres">
      <dgm:prSet presAssocID="{686BAD5A-4DC0-4A8B-BD67-3882F839A9BE}" presName="FiveNodes_5" presStyleLbl="node1" presStyleIdx="4" presStyleCnt="5">
        <dgm:presLayoutVars>
          <dgm:bulletEnabled val="1"/>
        </dgm:presLayoutVars>
      </dgm:prSet>
      <dgm:spPr/>
    </dgm:pt>
    <dgm:pt modelId="{BD70CCB6-BEA0-420E-A35D-98D310558942}" type="pres">
      <dgm:prSet presAssocID="{686BAD5A-4DC0-4A8B-BD67-3882F839A9BE}" presName="FiveConn_1-2" presStyleLbl="fgAccFollowNode1" presStyleIdx="0" presStyleCnt="4">
        <dgm:presLayoutVars>
          <dgm:bulletEnabled val="1"/>
        </dgm:presLayoutVars>
      </dgm:prSet>
      <dgm:spPr/>
    </dgm:pt>
    <dgm:pt modelId="{8E061777-8F11-419E-8C4C-93FEA0CAA4B2}" type="pres">
      <dgm:prSet presAssocID="{686BAD5A-4DC0-4A8B-BD67-3882F839A9BE}" presName="FiveConn_2-3" presStyleLbl="fgAccFollowNode1" presStyleIdx="1" presStyleCnt="4">
        <dgm:presLayoutVars>
          <dgm:bulletEnabled val="1"/>
        </dgm:presLayoutVars>
      </dgm:prSet>
      <dgm:spPr/>
    </dgm:pt>
    <dgm:pt modelId="{E9221523-175B-4E03-B49D-EEBE4E62A569}" type="pres">
      <dgm:prSet presAssocID="{686BAD5A-4DC0-4A8B-BD67-3882F839A9BE}" presName="FiveConn_3-4" presStyleLbl="fgAccFollowNode1" presStyleIdx="2" presStyleCnt="4">
        <dgm:presLayoutVars>
          <dgm:bulletEnabled val="1"/>
        </dgm:presLayoutVars>
      </dgm:prSet>
      <dgm:spPr/>
    </dgm:pt>
    <dgm:pt modelId="{18123692-F90E-466B-9253-5CF187203F3E}" type="pres">
      <dgm:prSet presAssocID="{686BAD5A-4DC0-4A8B-BD67-3882F839A9BE}" presName="FiveConn_4-5" presStyleLbl="fgAccFollowNode1" presStyleIdx="3" presStyleCnt="4">
        <dgm:presLayoutVars>
          <dgm:bulletEnabled val="1"/>
        </dgm:presLayoutVars>
      </dgm:prSet>
      <dgm:spPr/>
    </dgm:pt>
    <dgm:pt modelId="{C6DC4423-BD09-4B1B-922E-D97CF8A00186}" type="pres">
      <dgm:prSet presAssocID="{686BAD5A-4DC0-4A8B-BD67-3882F839A9BE}" presName="FiveNodes_1_text" presStyleLbl="node1" presStyleIdx="4" presStyleCnt="5">
        <dgm:presLayoutVars>
          <dgm:bulletEnabled val="1"/>
        </dgm:presLayoutVars>
      </dgm:prSet>
      <dgm:spPr/>
    </dgm:pt>
    <dgm:pt modelId="{30EA3E84-69B7-41CF-A8FA-3AB5A58963C5}" type="pres">
      <dgm:prSet presAssocID="{686BAD5A-4DC0-4A8B-BD67-3882F839A9BE}" presName="FiveNodes_2_text" presStyleLbl="node1" presStyleIdx="4" presStyleCnt="5">
        <dgm:presLayoutVars>
          <dgm:bulletEnabled val="1"/>
        </dgm:presLayoutVars>
      </dgm:prSet>
      <dgm:spPr/>
    </dgm:pt>
    <dgm:pt modelId="{A1A422FC-112B-43F0-B27F-2E7FADBAB952}" type="pres">
      <dgm:prSet presAssocID="{686BAD5A-4DC0-4A8B-BD67-3882F839A9BE}" presName="FiveNodes_3_text" presStyleLbl="node1" presStyleIdx="4" presStyleCnt="5">
        <dgm:presLayoutVars>
          <dgm:bulletEnabled val="1"/>
        </dgm:presLayoutVars>
      </dgm:prSet>
      <dgm:spPr/>
    </dgm:pt>
    <dgm:pt modelId="{EF2C949D-F876-4E6B-AA56-6B414023A473}" type="pres">
      <dgm:prSet presAssocID="{686BAD5A-4DC0-4A8B-BD67-3882F839A9BE}" presName="FiveNodes_4_text" presStyleLbl="node1" presStyleIdx="4" presStyleCnt="5">
        <dgm:presLayoutVars>
          <dgm:bulletEnabled val="1"/>
        </dgm:presLayoutVars>
      </dgm:prSet>
      <dgm:spPr/>
    </dgm:pt>
    <dgm:pt modelId="{853D9E90-3026-4BAA-BF57-7BE2D3F987AB}" type="pres">
      <dgm:prSet presAssocID="{686BAD5A-4DC0-4A8B-BD67-3882F839A9BE}" presName="FiveNodes_5_text" presStyleLbl="node1" presStyleIdx="4" presStyleCnt="5">
        <dgm:presLayoutVars>
          <dgm:bulletEnabled val="1"/>
        </dgm:presLayoutVars>
      </dgm:prSet>
      <dgm:spPr/>
    </dgm:pt>
  </dgm:ptLst>
  <dgm:cxnLst>
    <dgm:cxn modelId="{1917D915-4EE6-410D-9E67-70DE7164A40A}" srcId="{686BAD5A-4DC0-4A8B-BD67-3882F839A9BE}" destId="{F565DA78-44D8-4818-872E-731E90F85C99}" srcOrd="2" destOrd="0" parTransId="{794F7B92-A960-4FAE-A094-70A8AE51B71E}" sibTransId="{04D6E32C-7273-4A75-AD79-4EB9DE252373}"/>
    <dgm:cxn modelId="{3C331C1F-7947-4CEA-B566-6A62FDBA88F8}" type="presOf" srcId="{6A1CD887-6019-4B50-BBE8-2D52C2D9EA20}" destId="{8E061777-8F11-419E-8C4C-93FEA0CAA4B2}" srcOrd="0" destOrd="0" presId="urn:microsoft.com/office/officeart/2005/8/layout/vProcess5"/>
    <dgm:cxn modelId="{FEE0F724-21CA-4372-A8E1-F71603801471}" srcId="{686BAD5A-4DC0-4A8B-BD67-3882F839A9BE}" destId="{BB6C3C0D-C06B-437B-944A-AE056C472999}" srcOrd="4" destOrd="0" parTransId="{A3541D01-A1A7-453B-B6F7-BB80FE5F7D6C}" sibTransId="{C6ABC8F0-FF79-43E4-8258-5C27B7A63A73}"/>
    <dgm:cxn modelId="{BFF11B37-6980-4FB3-9531-C20BA5B574B4}" type="presOf" srcId="{BB6C3C0D-C06B-437B-944A-AE056C472999}" destId="{853D9E90-3026-4BAA-BF57-7BE2D3F987AB}" srcOrd="1" destOrd="0" presId="urn:microsoft.com/office/officeart/2005/8/layout/vProcess5"/>
    <dgm:cxn modelId="{FFB46B70-AC89-482E-9DC4-478A898DA08F}" type="presOf" srcId="{35DA30DA-D498-41ED-A77F-2D99A9FF3E35}" destId="{BE5E9D7D-F567-477E-8F02-00A3B7CA67AE}" srcOrd="0" destOrd="0" presId="urn:microsoft.com/office/officeart/2005/8/layout/vProcess5"/>
    <dgm:cxn modelId="{44476A76-EE14-4B3A-A54A-E587E9701D18}" type="presOf" srcId="{F565DA78-44D8-4818-872E-731E90F85C99}" destId="{A1A422FC-112B-43F0-B27F-2E7FADBAB952}" srcOrd="1" destOrd="0" presId="urn:microsoft.com/office/officeart/2005/8/layout/vProcess5"/>
    <dgm:cxn modelId="{F4D81158-3372-452F-89C2-287C5278F34A}" type="presOf" srcId="{B06CDD9E-BD6B-4057-98DD-C8A9C9225EF5}" destId="{BD70CCB6-BEA0-420E-A35D-98D310558942}" srcOrd="0" destOrd="0" presId="urn:microsoft.com/office/officeart/2005/8/layout/vProcess5"/>
    <dgm:cxn modelId="{66535458-87C3-4EC5-8919-92FF5E9754FD}" type="presOf" srcId="{8818B174-0014-4345-B14C-0520533DE17E}" destId="{8BE106EE-F3DB-4240-B046-FB19638C2EC1}" srcOrd="0" destOrd="0" presId="urn:microsoft.com/office/officeart/2005/8/layout/vProcess5"/>
    <dgm:cxn modelId="{73B01B7B-F57D-4950-B2B4-CAF828F3FA9C}" type="presOf" srcId="{D7821B94-5D0A-4C6B-A264-9D130E0E2B16}" destId="{18123692-F90E-466B-9253-5CF187203F3E}" srcOrd="0" destOrd="0" presId="urn:microsoft.com/office/officeart/2005/8/layout/vProcess5"/>
    <dgm:cxn modelId="{5C3E957D-FB2C-4B09-82CE-FBE605CCC0DB}" type="presOf" srcId="{BB6C3C0D-C06B-437B-944A-AE056C472999}" destId="{1664AABD-37CC-4A7A-825F-114FF2BB0C0A}" srcOrd="0" destOrd="0" presId="urn:microsoft.com/office/officeart/2005/8/layout/vProcess5"/>
    <dgm:cxn modelId="{53866083-E083-4946-8D4F-E1F11FD895FA}" type="presOf" srcId="{35DA30DA-D498-41ED-A77F-2D99A9FF3E35}" destId="{30EA3E84-69B7-41CF-A8FA-3AB5A58963C5}" srcOrd="1" destOrd="0" presId="urn:microsoft.com/office/officeart/2005/8/layout/vProcess5"/>
    <dgm:cxn modelId="{62FB7185-1FC0-4E3E-A76D-A743046295CC}" type="presOf" srcId="{04D6E32C-7273-4A75-AD79-4EB9DE252373}" destId="{E9221523-175B-4E03-B49D-EEBE4E62A569}" srcOrd="0" destOrd="0" presId="urn:microsoft.com/office/officeart/2005/8/layout/vProcess5"/>
    <dgm:cxn modelId="{199F4B8E-92B8-4FEF-B97A-7284616086D8}" type="presOf" srcId="{8818B174-0014-4345-B14C-0520533DE17E}" destId="{EF2C949D-F876-4E6B-AA56-6B414023A473}" srcOrd="1" destOrd="0" presId="urn:microsoft.com/office/officeart/2005/8/layout/vProcess5"/>
    <dgm:cxn modelId="{55E2C79E-7541-49E8-B8C9-A53D943BCFDD}" type="presOf" srcId="{50B3BB03-49C4-487D-9C4C-8BCA637DA3FF}" destId="{C6DC4423-BD09-4B1B-922E-D97CF8A00186}" srcOrd="1" destOrd="0" presId="urn:microsoft.com/office/officeart/2005/8/layout/vProcess5"/>
    <dgm:cxn modelId="{FC1960AE-4EB4-4564-A814-EDB23CE0F303}" srcId="{686BAD5A-4DC0-4A8B-BD67-3882F839A9BE}" destId="{35DA30DA-D498-41ED-A77F-2D99A9FF3E35}" srcOrd="1" destOrd="0" parTransId="{F6977892-BA35-4231-B220-F072453A25C2}" sibTransId="{6A1CD887-6019-4B50-BBE8-2D52C2D9EA20}"/>
    <dgm:cxn modelId="{ED5D7BB0-C3A6-4870-A474-8759F3967B09}" srcId="{686BAD5A-4DC0-4A8B-BD67-3882F839A9BE}" destId="{50B3BB03-49C4-487D-9C4C-8BCA637DA3FF}" srcOrd="0" destOrd="0" parTransId="{4961DFCC-38D5-445C-BE4C-A7693786409B}" sibTransId="{B06CDD9E-BD6B-4057-98DD-C8A9C9225EF5}"/>
    <dgm:cxn modelId="{888491CC-D2EA-4421-A1A5-64930A093316}" srcId="{686BAD5A-4DC0-4A8B-BD67-3882F839A9BE}" destId="{8818B174-0014-4345-B14C-0520533DE17E}" srcOrd="3" destOrd="0" parTransId="{530AA7FE-1DB5-4B57-95AF-B00DC278BCE8}" sibTransId="{D7821B94-5D0A-4C6B-A264-9D130E0E2B16}"/>
    <dgm:cxn modelId="{5C8598F6-E316-4CD1-8E63-67B7C5F3CEA8}" type="presOf" srcId="{F565DA78-44D8-4818-872E-731E90F85C99}" destId="{D39926EF-8445-464C-A54E-7C0BA0E2324E}" srcOrd="0" destOrd="0" presId="urn:microsoft.com/office/officeart/2005/8/layout/vProcess5"/>
    <dgm:cxn modelId="{59EC32FA-B377-4E5E-B6BB-363E73A93FC7}" type="presOf" srcId="{50B3BB03-49C4-487D-9C4C-8BCA637DA3FF}" destId="{7B3D1C23-E810-4308-866E-A0E07E0F2685}" srcOrd="0" destOrd="0" presId="urn:microsoft.com/office/officeart/2005/8/layout/vProcess5"/>
    <dgm:cxn modelId="{E98924FB-1E61-4590-BF40-9A7F2346D2B4}" type="presOf" srcId="{686BAD5A-4DC0-4A8B-BD67-3882F839A9BE}" destId="{44F2322B-9FF3-4CBD-B1C5-0470ADF9D39F}" srcOrd="0" destOrd="0" presId="urn:microsoft.com/office/officeart/2005/8/layout/vProcess5"/>
    <dgm:cxn modelId="{760414A2-0067-47A8-9C3B-1CF29CF70807}" type="presParOf" srcId="{44F2322B-9FF3-4CBD-B1C5-0470ADF9D39F}" destId="{AA9F3057-98EC-47E5-A5CC-068A8558BF20}" srcOrd="0" destOrd="0" presId="urn:microsoft.com/office/officeart/2005/8/layout/vProcess5"/>
    <dgm:cxn modelId="{F4518EFD-9DEB-4DC6-9176-BC62F14F792F}" type="presParOf" srcId="{44F2322B-9FF3-4CBD-B1C5-0470ADF9D39F}" destId="{7B3D1C23-E810-4308-866E-A0E07E0F2685}" srcOrd="1" destOrd="0" presId="urn:microsoft.com/office/officeart/2005/8/layout/vProcess5"/>
    <dgm:cxn modelId="{0F40CE61-593E-4633-A14E-F059D46A3B66}" type="presParOf" srcId="{44F2322B-9FF3-4CBD-B1C5-0470ADF9D39F}" destId="{BE5E9D7D-F567-477E-8F02-00A3B7CA67AE}" srcOrd="2" destOrd="0" presId="urn:microsoft.com/office/officeart/2005/8/layout/vProcess5"/>
    <dgm:cxn modelId="{95A677A3-E485-452C-B233-A877B4A1E751}" type="presParOf" srcId="{44F2322B-9FF3-4CBD-B1C5-0470ADF9D39F}" destId="{D39926EF-8445-464C-A54E-7C0BA0E2324E}" srcOrd="3" destOrd="0" presId="urn:microsoft.com/office/officeart/2005/8/layout/vProcess5"/>
    <dgm:cxn modelId="{F7CE7E25-2BD8-4A3A-B314-568C4BB43834}" type="presParOf" srcId="{44F2322B-9FF3-4CBD-B1C5-0470ADF9D39F}" destId="{8BE106EE-F3DB-4240-B046-FB19638C2EC1}" srcOrd="4" destOrd="0" presId="urn:microsoft.com/office/officeart/2005/8/layout/vProcess5"/>
    <dgm:cxn modelId="{344588EC-B29A-4F0C-B305-F4DC020F41E5}" type="presParOf" srcId="{44F2322B-9FF3-4CBD-B1C5-0470ADF9D39F}" destId="{1664AABD-37CC-4A7A-825F-114FF2BB0C0A}" srcOrd="5" destOrd="0" presId="urn:microsoft.com/office/officeart/2005/8/layout/vProcess5"/>
    <dgm:cxn modelId="{0F4D16BB-8EDB-471E-AEEB-4F69888529F1}" type="presParOf" srcId="{44F2322B-9FF3-4CBD-B1C5-0470ADF9D39F}" destId="{BD70CCB6-BEA0-420E-A35D-98D310558942}" srcOrd="6" destOrd="0" presId="urn:microsoft.com/office/officeart/2005/8/layout/vProcess5"/>
    <dgm:cxn modelId="{52635F1D-27F5-49BB-9B5C-E0B77E28BFFD}" type="presParOf" srcId="{44F2322B-9FF3-4CBD-B1C5-0470ADF9D39F}" destId="{8E061777-8F11-419E-8C4C-93FEA0CAA4B2}" srcOrd="7" destOrd="0" presId="urn:microsoft.com/office/officeart/2005/8/layout/vProcess5"/>
    <dgm:cxn modelId="{DEE9E328-78F5-432D-B68D-5B006C112B0C}" type="presParOf" srcId="{44F2322B-9FF3-4CBD-B1C5-0470ADF9D39F}" destId="{E9221523-175B-4E03-B49D-EEBE4E62A569}" srcOrd="8" destOrd="0" presId="urn:microsoft.com/office/officeart/2005/8/layout/vProcess5"/>
    <dgm:cxn modelId="{9B22DEBB-8E4E-4BCF-81BE-3D1D26341256}" type="presParOf" srcId="{44F2322B-9FF3-4CBD-B1C5-0470ADF9D39F}" destId="{18123692-F90E-466B-9253-5CF187203F3E}" srcOrd="9" destOrd="0" presId="urn:microsoft.com/office/officeart/2005/8/layout/vProcess5"/>
    <dgm:cxn modelId="{62718DCD-5BD3-43C0-81FB-7462F9DD88AA}" type="presParOf" srcId="{44F2322B-9FF3-4CBD-B1C5-0470ADF9D39F}" destId="{C6DC4423-BD09-4B1B-922E-D97CF8A00186}" srcOrd="10" destOrd="0" presId="urn:microsoft.com/office/officeart/2005/8/layout/vProcess5"/>
    <dgm:cxn modelId="{00B1C075-E96D-4718-9354-84BDD4A5756D}" type="presParOf" srcId="{44F2322B-9FF3-4CBD-B1C5-0470ADF9D39F}" destId="{30EA3E84-69B7-41CF-A8FA-3AB5A58963C5}" srcOrd="11" destOrd="0" presId="urn:microsoft.com/office/officeart/2005/8/layout/vProcess5"/>
    <dgm:cxn modelId="{8AD4CE8C-9D46-4591-8089-7C288C5BD4B3}" type="presParOf" srcId="{44F2322B-9FF3-4CBD-B1C5-0470ADF9D39F}" destId="{A1A422FC-112B-43F0-B27F-2E7FADBAB952}" srcOrd="12" destOrd="0" presId="urn:microsoft.com/office/officeart/2005/8/layout/vProcess5"/>
    <dgm:cxn modelId="{5EAA64DD-172A-403A-A9C8-B033D6B48C8A}" type="presParOf" srcId="{44F2322B-9FF3-4CBD-B1C5-0470ADF9D39F}" destId="{EF2C949D-F876-4E6B-AA56-6B414023A473}" srcOrd="13" destOrd="0" presId="urn:microsoft.com/office/officeart/2005/8/layout/vProcess5"/>
    <dgm:cxn modelId="{EA568EF8-6E2B-4995-98C0-7A056F8EEBD1}" type="presParOf" srcId="{44F2322B-9FF3-4CBD-B1C5-0470ADF9D39F}" destId="{853D9E90-3026-4BAA-BF57-7BE2D3F987A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F3C75D-D8CA-4BA8-A08B-DCF752CDD227}"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EDBB4302-C9E1-4060-867E-1A0D1DF4BB7E}">
      <dgm:prSet/>
      <dgm:spPr/>
      <dgm:t>
        <a:bodyPr/>
        <a:lstStyle/>
        <a:p>
          <a:pPr>
            <a:lnSpc>
              <a:spcPct val="100000"/>
            </a:lnSpc>
            <a:defRPr cap="all"/>
          </a:pPr>
          <a:r>
            <a:rPr lang="cs-CZ"/>
            <a:t>Specific scholarship for mobility programme (Erasmus+, Freemover, Ceepus,…)</a:t>
          </a:r>
          <a:br>
            <a:rPr lang="cs-CZ"/>
          </a:br>
          <a:endParaRPr lang="en-US"/>
        </a:p>
      </dgm:t>
    </dgm:pt>
    <dgm:pt modelId="{CE2F222A-1857-4D9B-9A11-17CADA4C6FCD}" type="parTrans" cxnId="{29F2ACA5-87F1-4EC3-834A-FE5A9F3E7C93}">
      <dgm:prSet/>
      <dgm:spPr/>
      <dgm:t>
        <a:bodyPr/>
        <a:lstStyle/>
        <a:p>
          <a:endParaRPr lang="en-US"/>
        </a:p>
      </dgm:t>
    </dgm:pt>
    <dgm:pt modelId="{04267E8C-29F9-4491-A4CC-E2264177A6B9}" type="sibTrans" cxnId="{29F2ACA5-87F1-4EC3-834A-FE5A9F3E7C93}">
      <dgm:prSet/>
      <dgm:spPr/>
      <dgm:t>
        <a:bodyPr/>
        <a:lstStyle/>
        <a:p>
          <a:endParaRPr lang="en-US"/>
        </a:p>
      </dgm:t>
    </dgm:pt>
    <dgm:pt modelId="{6BB776DB-6566-4F08-B317-FB17D573EA3D}">
      <dgm:prSet/>
      <dgm:spPr/>
      <dgm:t>
        <a:bodyPr/>
        <a:lstStyle/>
        <a:p>
          <a:pPr>
            <a:lnSpc>
              <a:spcPct val="100000"/>
            </a:lnSpc>
            <a:defRPr cap="all"/>
          </a:pPr>
          <a:r>
            <a:rPr lang="cs-CZ" dirty="0"/>
            <a:t>Faculty </a:t>
          </a:r>
          <a:r>
            <a:rPr lang="cs-CZ" dirty="0" err="1"/>
            <a:t>scholarship</a:t>
          </a:r>
          <a:r>
            <a:rPr lang="cs-CZ" dirty="0"/>
            <a:t> </a:t>
          </a:r>
          <a:r>
            <a:rPr lang="cs-CZ" dirty="0" err="1"/>
            <a:t>from</a:t>
          </a:r>
          <a:r>
            <a:rPr lang="cs-CZ" dirty="0"/>
            <a:t> </a:t>
          </a:r>
          <a:r>
            <a:rPr lang="cs-CZ" dirty="0" err="1"/>
            <a:t>scholarship</a:t>
          </a:r>
          <a:r>
            <a:rPr lang="cs-CZ" dirty="0"/>
            <a:t> </a:t>
          </a:r>
          <a:r>
            <a:rPr lang="cs-CZ" dirty="0" err="1"/>
            <a:t>programme</a:t>
          </a:r>
          <a:r>
            <a:rPr lang="cs-CZ" dirty="0"/>
            <a:t> A.6 - </a:t>
          </a:r>
          <a:r>
            <a:rPr lang="cs-CZ" dirty="0" err="1">
              <a:hlinkClick xmlns:r="http://schemas.openxmlformats.org/officeDocument/2006/relationships" r:id="rId1"/>
            </a:rPr>
            <a:t>guidelines</a:t>
          </a:r>
          <a:endParaRPr lang="en-US" dirty="0"/>
        </a:p>
      </dgm:t>
    </dgm:pt>
    <dgm:pt modelId="{F0A5B863-96B9-4C23-9510-760E06515A9E}" type="parTrans" cxnId="{C66CBDFA-B538-4045-A7E1-4C8A558642F6}">
      <dgm:prSet/>
      <dgm:spPr/>
      <dgm:t>
        <a:bodyPr/>
        <a:lstStyle/>
        <a:p>
          <a:endParaRPr lang="en-US"/>
        </a:p>
      </dgm:t>
    </dgm:pt>
    <dgm:pt modelId="{A63ADA77-80D2-4105-9C14-3A0DCC040456}" type="sibTrans" cxnId="{C66CBDFA-B538-4045-A7E1-4C8A558642F6}">
      <dgm:prSet/>
      <dgm:spPr/>
      <dgm:t>
        <a:bodyPr/>
        <a:lstStyle/>
        <a:p>
          <a:endParaRPr lang="en-US"/>
        </a:p>
      </dgm:t>
    </dgm:pt>
    <dgm:pt modelId="{FE0D0AFC-1B77-4385-9591-4725DD2A45EB}">
      <dgm:prSet/>
      <dgm:spPr/>
      <dgm:t>
        <a:bodyPr/>
        <a:lstStyle/>
        <a:p>
          <a:pPr>
            <a:lnSpc>
              <a:spcPct val="100000"/>
            </a:lnSpc>
            <a:defRPr cap="all"/>
          </a:pPr>
          <a:r>
            <a:rPr lang="cs-CZ" b="0" i="0">
              <a:hlinkClick xmlns:r="http://schemas.openxmlformats.org/officeDocument/2006/relationships" r:id="rId2"/>
            </a:rPr>
            <a:t>Barrande Fellowship Program</a:t>
          </a:r>
          <a:br>
            <a:rPr lang="cs-CZ" b="0" i="0">
              <a:hlinkClick xmlns:r="http://schemas.openxmlformats.org/officeDocument/2006/relationships" r:id="rId2"/>
            </a:rPr>
          </a:br>
          <a:endParaRPr lang="en-US"/>
        </a:p>
      </dgm:t>
    </dgm:pt>
    <dgm:pt modelId="{EC2403D9-FAD0-4096-8EB8-CB61E9F54BC7}" type="parTrans" cxnId="{05EDDC6B-27D4-41CE-AFF2-47817FCCBD39}">
      <dgm:prSet/>
      <dgm:spPr/>
      <dgm:t>
        <a:bodyPr/>
        <a:lstStyle/>
        <a:p>
          <a:endParaRPr lang="en-US"/>
        </a:p>
      </dgm:t>
    </dgm:pt>
    <dgm:pt modelId="{F5431640-74D2-485F-A879-AC4BE55E49C3}" type="sibTrans" cxnId="{05EDDC6B-27D4-41CE-AFF2-47817FCCBD39}">
      <dgm:prSet/>
      <dgm:spPr/>
      <dgm:t>
        <a:bodyPr/>
        <a:lstStyle/>
        <a:p>
          <a:endParaRPr lang="en-US"/>
        </a:p>
      </dgm:t>
    </dgm:pt>
    <dgm:pt modelId="{3D7622B3-D5D1-40AA-B274-265069B47CBC}">
      <dgm:prSet/>
      <dgm:spPr/>
      <dgm:t>
        <a:bodyPr/>
        <a:lstStyle/>
        <a:p>
          <a:pPr>
            <a:lnSpc>
              <a:spcPct val="100000"/>
            </a:lnSpc>
            <a:defRPr cap="all"/>
          </a:pPr>
          <a:r>
            <a:rPr lang="cs-CZ" b="1" dirty="0" err="1">
              <a:hlinkClick xmlns:r="http://schemas.openxmlformats.org/officeDocument/2006/relationships" r:id="rId3"/>
            </a:rPr>
            <a:t>Scientific</a:t>
          </a:r>
          <a:r>
            <a:rPr lang="cs-CZ" b="1" dirty="0">
              <a:hlinkClick xmlns:r="http://schemas.openxmlformats.org/officeDocument/2006/relationships" r:id="rId3"/>
            </a:rPr>
            <a:t> Exchange </a:t>
          </a:r>
          <a:r>
            <a:rPr lang="cs-CZ" b="1" dirty="0" err="1">
              <a:hlinkClick xmlns:r="http://schemas.openxmlformats.org/officeDocument/2006/relationships" r:id="rId3"/>
            </a:rPr>
            <a:t>Grants</a:t>
          </a:r>
          <a:r>
            <a:rPr lang="cs-CZ" b="1" dirty="0">
              <a:hlinkClick xmlns:r="http://schemas.openxmlformats.org/officeDocument/2006/relationships" r:id="rId3"/>
            </a:rPr>
            <a:t>, EMBO</a:t>
          </a:r>
          <a:endParaRPr lang="en-US" dirty="0"/>
        </a:p>
      </dgm:t>
    </dgm:pt>
    <dgm:pt modelId="{51FC7AEB-FA99-46E0-A897-A9CAF9FE9F54}" type="parTrans" cxnId="{38EC81F5-8964-42B9-9939-722106F8D72E}">
      <dgm:prSet/>
      <dgm:spPr/>
      <dgm:t>
        <a:bodyPr/>
        <a:lstStyle/>
        <a:p>
          <a:endParaRPr lang="en-US"/>
        </a:p>
      </dgm:t>
    </dgm:pt>
    <dgm:pt modelId="{4692A5E8-EF32-4D25-9CDC-1DE981D980F3}" type="sibTrans" cxnId="{38EC81F5-8964-42B9-9939-722106F8D72E}">
      <dgm:prSet/>
      <dgm:spPr/>
      <dgm:t>
        <a:bodyPr/>
        <a:lstStyle/>
        <a:p>
          <a:endParaRPr lang="en-US"/>
        </a:p>
      </dgm:t>
    </dgm:pt>
    <dgm:pt modelId="{F379B5B6-7D9B-4BA2-A56E-D2269D07489E}" type="pres">
      <dgm:prSet presAssocID="{60F3C75D-D8CA-4BA8-A08B-DCF752CDD227}" presName="root" presStyleCnt="0">
        <dgm:presLayoutVars>
          <dgm:dir/>
          <dgm:resizeHandles val="exact"/>
        </dgm:presLayoutVars>
      </dgm:prSet>
      <dgm:spPr/>
    </dgm:pt>
    <dgm:pt modelId="{4882B8FB-59EF-4FC1-AEC5-899FA7164102}" type="pres">
      <dgm:prSet presAssocID="{EDBB4302-C9E1-4060-867E-1A0D1DF4BB7E}" presName="compNode" presStyleCnt="0"/>
      <dgm:spPr/>
    </dgm:pt>
    <dgm:pt modelId="{29AD5DB7-DD19-40A3-95A9-80A675A90C5E}" type="pres">
      <dgm:prSet presAssocID="{EDBB4302-C9E1-4060-867E-1A0D1DF4BB7E}" presName="iconBgRect" presStyleLbl="bgShp" presStyleIdx="0" presStyleCnt="4"/>
      <dgm:spPr/>
    </dgm:pt>
    <dgm:pt modelId="{CE74C18B-0793-41F3-9B27-84A5FD62DB51}" type="pres">
      <dgm:prSet presAssocID="{EDBB4302-C9E1-4060-867E-1A0D1DF4BB7E}" presName="iconRect" presStyleLbl="node1" presStyleIdx="0" presStyleCnt="4"/>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Poklad – bedna se souvislou výplní"/>
        </a:ext>
      </dgm:extLst>
    </dgm:pt>
    <dgm:pt modelId="{6082B9C8-FD92-416C-80E3-B61A52133A37}" type="pres">
      <dgm:prSet presAssocID="{EDBB4302-C9E1-4060-867E-1A0D1DF4BB7E}" presName="spaceRect" presStyleCnt="0"/>
      <dgm:spPr/>
    </dgm:pt>
    <dgm:pt modelId="{E14285D8-DEC1-4956-AD11-ED7BA5F83AA5}" type="pres">
      <dgm:prSet presAssocID="{EDBB4302-C9E1-4060-867E-1A0D1DF4BB7E}" presName="textRect" presStyleLbl="revTx" presStyleIdx="0" presStyleCnt="4">
        <dgm:presLayoutVars>
          <dgm:chMax val="1"/>
          <dgm:chPref val="1"/>
        </dgm:presLayoutVars>
      </dgm:prSet>
      <dgm:spPr/>
    </dgm:pt>
    <dgm:pt modelId="{222320BD-E72D-4140-9E4B-777CE68CDCF4}" type="pres">
      <dgm:prSet presAssocID="{04267E8C-29F9-4491-A4CC-E2264177A6B9}" presName="sibTrans" presStyleCnt="0"/>
      <dgm:spPr/>
    </dgm:pt>
    <dgm:pt modelId="{C57D3D06-BDFF-4F33-A5A2-908228D9FBEC}" type="pres">
      <dgm:prSet presAssocID="{6BB776DB-6566-4F08-B317-FB17D573EA3D}" presName="compNode" presStyleCnt="0"/>
      <dgm:spPr/>
    </dgm:pt>
    <dgm:pt modelId="{21ED5DD2-0FE6-4992-973C-43D7EAB5F1E2}" type="pres">
      <dgm:prSet presAssocID="{6BB776DB-6566-4F08-B317-FB17D573EA3D}" presName="iconBgRect" presStyleLbl="bgShp" presStyleIdx="1" presStyleCnt="4"/>
      <dgm:spPr/>
    </dgm:pt>
    <dgm:pt modelId="{8D0AAB3A-5B4B-4264-866E-15BA4AE9BAB5}" type="pres">
      <dgm:prSet presAssocID="{6BB776DB-6566-4F08-B317-FB17D573EA3D}" presName="iconRect" presStyleLbl="node1" presStyleIdx="1" presStyleCnt="4"/>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Potřesení rukou obrys"/>
        </a:ext>
      </dgm:extLst>
    </dgm:pt>
    <dgm:pt modelId="{CFCDD063-B5C1-4B4C-BFBE-57061A921BB7}" type="pres">
      <dgm:prSet presAssocID="{6BB776DB-6566-4F08-B317-FB17D573EA3D}" presName="spaceRect" presStyleCnt="0"/>
      <dgm:spPr/>
    </dgm:pt>
    <dgm:pt modelId="{8DF8E00E-E225-4A68-858E-C9CB2555CD0A}" type="pres">
      <dgm:prSet presAssocID="{6BB776DB-6566-4F08-B317-FB17D573EA3D}" presName="textRect" presStyleLbl="revTx" presStyleIdx="1" presStyleCnt="4">
        <dgm:presLayoutVars>
          <dgm:chMax val="1"/>
          <dgm:chPref val="1"/>
        </dgm:presLayoutVars>
      </dgm:prSet>
      <dgm:spPr/>
    </dgm:pt>
    <dgm:pt modelId="{FF456535-DDDA-4D45-A03E-9EEF76789DF9}" type="pres">
      <dgm:prSet presAssocID="{A63ADA77-80D2-4105-9C14-3A0DCC040456}" presName="sibTrans" presStyleCnt="0"/>
      <dgm:spPr/>
    </dgm:pt>
    <dgm:pt modelId="{33E8D057-FF00-42B2-B83D-029E4EF1C7D1}" type="pres">
      <dgm:prSet presAssocID="{FE0D0AFC-1B77-4385-9591-4725DD2A45EB}" presName="compNode" presStyleCnt="0"/>
      <dgm:spPr/>
    </dgm:pt>
    <dgm:pt modelId="{DC34FC06-09FE-4848-AAFB-AE8F855CFEB3}" type="pres">
      <dgm:prSet presAssocID="{FE0D0AFC-1B77-4385-9591-4725DD2A45EB}" presName="iconBgRect" presStyleLbl="bgShp" presStyleIdx="2" presStyleCnt="4"/>
      <dgm:spPr/>
    </dgm:pt>
    <dgm:pt modelId="{37D30607-A6A0-41BF-8699-4C7EE2CB925B}" type="pres">
      <dgm:prSet presAssocID="{FE0D0AFC-1B77-4385-9591-4725DD2A45EB}" presName="iconRect" presStyleLbl="node1" presStyleIdx="2"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Meeting"/>
        </a:ext>
      </dgm:extLst>
    </dgm:pt>
    <dgm:pt modelId="{5D3BBEE1-8A17-492A-A46D-051A5C581EEE}" type="pres">
      <dgm:prSet presAssocID="{FE0D0AFC-1B77-4385-9591-4725DD2A45EB}" presName="spaceRect" presStyleCnt="0"/>
      <dgm:spPr/>
    </dgm:pt>
    <dgm:pt modelId="{938F9B7E-3C48-48D4-B6A6-C3C03EEE3F8A}" type="pres">
      <dgm:prSet presAssocID="{FE0D0AFC-1B77-4385-9591-4725DD2A45EB}" presName="textRect" presStyleLbl="revTx" presStyleIdx="2" presStyleCnt="4">
        <dgm:presLayoutVars>
          <dgm:chMax val="1"/>
          <dgm:chPref val="1"/>
        </dgm:presLayoutVars>
      </dgm:prSet>
      <dgm:spPr/>
    </dgm:pt>
    <dgm:pt modelId="{7F001E10-1F96-42A0-BCAB-7643E9467A76}" type="pres">
      <dgm:prSet presAssocID="{F5431640-74D2-485F-A879-AC4BE55E49C3}" presName="sibTrans" presStyleCnt="0"/>
      <dgm:spPr/>
    </dgm:pt>
    <dgm:pt modelId="{32DB29C1-390C-43B7-8951-23E4608105C9}" type="pres">
      <dgm:prSet presAssocID="{3D7622B3-D5D1-40AA-B274-265069B47CBC}" presName="compNode" presStyleCnt="0"/>
      <dgm:spPr/>
    </dgm:pt>
    <dgm:pt modelId="{F4F3256A-526A-4CB0-B392-E91C6B9DF5D2}" type="pres">
      <dgm:prSet presAssocID="{3D7622B3-D5D1-40AA-B274-265069B47CBC}" presName="iconBgRect" presStyleLbl="bgShp" presStyleIdx="3" presStyleCnt="4"/>
      <dgm:spPr/>
    </dgm:pt>
    <dgm:pt modelId="{567C92D4-B42E-418A-9757-B807A0015191}" type="pres">
      <dgm:prSet presAssocID="{3D7622B3-D5D1-40AA-B274-265069B47CBC}" presName="iconRect" presStyleLbl="node1" presStyleIdx="3" presStyleCnt="4"/>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Baňka"/>
        </a:ext>
      </dgm:extLst>
    </dgm:pt>
    <dgm:pt modelId="{E6045F8B-5E52-4DE5-A640-A615B7C8869F}" type="pres">
      <dgm:prSet presAssocID="{3D7622B3-D5D1-40AA-B274-265069B47CBC}" presName="spaceRect" presStyleCnt="0"/>
      <dgm:spPr/>
    </dgm:pt>
    <dgm:pt modelId="{AE01D628-9E7D-4B3F-9B8B-26841C737E61}" type="pres">
      <dgm:prSet presAssocID="{3D7622B3-D5D1-40AA-B274-265069B47CBC}" presName="textRect" presStyleLbl="revTx" presStyleIdx="3" presStyleCnt="4">
        <dgm:presLayoutVars>
          <dgm:chMax val="1"/>
          <dgm:chPref val="1"/>
        </dgm:presLayoutVars>
      </dgm:prSet>
      <dgm:spPr/>
    </dgm:pt>
  </dgm:ptLst>
  <dgm:cxnLst>
    <dgm:cxn modelId="{05EDDC6B-27D4-41CE-AFF2-47817FCCBD39}" srcId="{60F3C75D-D8CA-4BA8-A08B-DCF752CDD227}" destId="{FE0D0AFC-1B77-4385-9591-4725DD2A45EB}" srcOrd="2" destOrd="0" parTransId="{EC2403D9-FAD0-4096-8EB8-CB61E9F54BC7}" sibTransId="{F5431640-74D2-485F-A879-AC4BE55E49C3}"/>
    <dgm:cxn modelId="{F27B974D-C67E-4A71-BEB5-4E1DA19DDA8F}" type="presOf" srcId="{6BB776DB-6566-4F08-B317-FB17D573EA3D}" destId="{8DF8E00E-E225-4A68-858E-C9CB2555CD0A}" srcOrd="0" destOrd="0" presId="urn:microsoft.com/office/officeart/2018/5/layout/IconCircleLabelList"/>
    <dgm:cxn modelId="{AB76A776-DB58-4C9D-8B6B-FC74E46AB1D5}" type="presOf" srcId="{EDBB4302-C9E1-4060-867E-1A0D1DF4BB7E}" destId="{E14285D8-DEC1-4956-AD11-ED7BA5F83AA5}" srcOrd="0" destOrd="0" presId="urn:microsoft.com/office/officeart/2018/5/layout/IconCircleLabelList"/>
    <dgm:cxn modelId="{959CF49F-3363-4A57-918F-E2F792C4668D}" type="presOf" srcId="{FE0D0AFC-1B77-4385-9591-4725DD2A45EB}" destId="{938F9B7E-3C48-48D4-B6A6-C3C03EEE3F8A}" srcOrd="0" destOrd="0" presId="urn:microsoft.com/office/officeart/2018/5/layout/IconCircleLabelList"/>
    <dgm:cxn modelId="{29F2ACA5-87F1-4EC3-834A-FE5A9F3E7C93}" srcId="{60F3C75D-D8CA-4BA8-A08B-DCF752CDD227}" destId="{EDBB4302-C9E1-4060-867E-1A0D1DF4BB7E}" srcOrd="0" destOrd="0" parTransId="{CE2F222A-1857-4D9B-9A11-17CADA4C6FCD}" sibTransId="{04267E8C-29F9-4491-A4CC-E2264177A6B9}"/>
    <dgm:cxn modelId="{61B95CBB-47A3-4E26-983F-CED1DE5CDA2C}" type="presOf" srcId="{60F3C75D-D8CA-4BA8-A08B-DCF752CDD227}" destId="{F379B5B6-7D9B-4BA2-A56E-D2269D07489E}" srcOrd="0" destOrd="0" presId="urn:microsoft.com/office/officeart/2018/5/layout/IconCircleLabelList"/>
    <dgm:cxn modelId="{0D562ECD-DA64-4554-ABA0-A776499E86B6}" type="presOf" srcId="{3D7622B3-D5D1-40AA-B274-265069B47CBC}" destId="{AE01D628-9E7D-4B3F-9B8B-26841C737E61}" srcOrd="0" destOrd="0" presId="urn:microsoft.com/office/officeart/2018/5/layout/IconCircleLabelList"/>
    <dgm:cxn modelId="{38EC81F5-8964-42B9-9939-722106F8D72E}" srcId="{60F3C75D-D8CA-4BA8-A08B-DCF752CDD227}" destId="{3D7622B3-D5D1-40AA-B274-265069B47CBC}" srcOrd="3" destOrd="0" parTransId="{51FC7AEB-FA99-46E0-A897-A9CAF9FE9F54}" sibTransId="{4692A5E8-EF32-4D25-9CDC-1DE981D980F3}"/>
    <dgm:cxn modelId="{C66CBDFA-B538-4045-A7E1-4C8A558642F6}" srcId="{60F3C75D-D8CA-4BA8-A08B-DCF752CDD227}" destId="{6BB776DB-6566-4F08-B317-FB17D573EA3D}" srcOrd="1" destOrd="0" parTransId="{F0A5B863-96B9-4C23-9510-760E06515A9E}" sibTransId="{A63ADA77-80D2-4105-9C14-3A0DCC040456}"/>
    <dgm:cxn modelId="{E6C3D7DD-F192-432A-A5B5-111DE8844C33}" type="presParOf" srcId="{F379B5B6-7D9B-4BA2-A56E-D2269D07489E}" destId="{4882B8FB-59EF-4FC1-AEC5-899FA7164102}" srcOrd="0" destOrd="0" presId="urn:microsoft.com/office/officeart/2018/5/layout/IconCircleLabelList"/>
    <dgm:cxn modelId="{FAA91787-F73A-4455-9A4B-4E8FF7DD1759}" type="presParOf" srcId="{4882B8FB-59EF-4FC1-AEC5-899FA7164102}" destId="{29AD5DB7-DD19-40A3-95A9-80A675A90C5E}" srcOrd="0" destOrd="0" presId="urn:microsoft.com/office/officeart/2018/5/layout/IconCircleLabelList"/>
    <dgm:cxn modelId="{FC526C30-28DB-4230-9DF1-F35010F0AA69}" type="presParOf" srcId="{4882B8FB-59EF-4FC1-AEC5-899FA7164102}" destId="{CE74C18B-0793-41F3-9B27-84A5FD62DB51}" srcOrd="1" destOrd="0" presId="urn:microsoft.com/office/officeart/2018/5/layout/IconCircleLabelList"/>
    <dgm:cxn modelId="{EB83C6AC-D2C9-4F4E-A774-B0D94837655B}" type="presParOf" srcId="{4882B8FB-59EF-4FC1-AEC5-899FA7164102}" destId="{6082B9C8-FD92-416C-80E3-B61A52133A37}" srcOrd="2" destOrd="0" presId="urn:microsoft.com/office/officeart/2018/5/layout/IconCircleLabelList"/>
    <dgm:cxn modelId="{EE531620-D132-4A42-84DA-4316A5F1C46C}" type="presParOf" srcId="{4882B8FB-59EF-4FC1-AEC5-899FA7164102}" destId="{E14285D8-DEC1-4956-AD11-ED7BA5F83AA5}" srcOrd="3" destOrd="0" presId="urn:microsoft.com/office/officeart/2018/5/layout/IconCircleLabelList"/>
    <dgm:cxn modelId="{87C0795F-FE10-490F-A11F-7213F60C96D5}" type="presParOf" srcId="{F379B5B6-7D9B-4BA2-A56E-D2269D07489E}" destId="{222320BD-E72D-4140-9E4B-777CE68CDCF4}" srcOrd="1" destOrd="0" presId="urn:microsoft.com/office/officeart/2018/5/layout/IconCircleLabelList"/>
    <dgm:cxn modelId="{31FB5D64-A716-44D1-8167-6DCB97C4B898}" type="presParOf" srcId="{F379B5B6-7D9B-4BA2-A56E-D2269D07489E}" destId="{C57D3D06-BDFF-4F33-A5A2-908228D9FBEC}" srcOrd="2" destOrd="0" presId="urn:microsoft.com/office/officeart/2018/5/layout/IconCircleLabelList"/>
    <dgm:cxn modelId="{CDA947C7-6B1B-45DE-9F4B-417A64C85569}" type="presParOf" srcId="{C57D3D06-BDFF-4F33-A5A2-908228D9FBEC}" destId="{21ED5DD2-0FE6-4992-973C-43D7EAB5F1E2}" srcOrd="0" destOrd="0" presId="urn:microsoft.com/office/officeart/2018/5/layout/IconCircleLabelList"/>
    <dgm:cxn modelId="{DAA98FA4-D48D-45EB-A80B-EF426FDE73D4}" type="presParOf" srcId="{C57D3D06-BDFF-4F33-A5A2-908228D9FBEC}" destId="{8D0AAB3A-5B4B-4264-866E-15BA4AE9BAB5}" srcOrd="1" destOrd="0" presId="urn:microsoft.com/office/officeart/2018/5/layout/IconCircleLabelList"/>
    <dgm:cxn modelId="{C30DDC05-C4AA-46E4-8F07-8885D277FDDA}" type="presParOf" srcId="{C57D3D06-BDFF-4F33-A5A2-908228D9FBEC}" destId="{CFCDD063-B5C1-4B4C-BFBE-57061A921BB7}" srcOrd="2" destOrd="0" presId="urn:microsoft.com/office/officeart/2018/5/layout/IconCircleLabelList"/>
    <dgm:cxn modelId="{C3050F7D-E666-4A80-8C89-4E4F59265CD7}" type="presParOf" srcId="{C57D3D06-BDFF-4F33-A5A2-908228D9FBEC}" destId="{8DF8E00E-E225-4A68-858E-C9CB2555CD0A}" srcOrd="3" destOrd="0" presId="urn:microsoft.com/office/officeart/2018/5/layout/IconCircleLabelList"/>
    <dgm:cxn modelId="{8EDC992A-1E22-4EC2-B9E5-896B1E563907}" type="presParOf" srcId="{F379B5B6-7D9B-4BA2-A56E-D2269D07489E}" destId="{FF456535-DDDA-4D45-A03E-9EEF76789DF9}" srcOrd="3" destOrd="0" presId="urn:microsoft.com/office/officeart/2018/5/layout/IconCircleLabelList"/>
    <dgm:cxn modelId="{C2A381CC-EA29-49CE-8896-978305E6AEAF}" type="presParOf" srcId="{F379B5B6-7D9B-4BA2-A56E-D2269D07489E}" destId="{33E8D057-FF00-42B2-B83D-029E4EF1C7D1}" srcOrd="4" destOrd="0" presId="urn:microsoft.com/office/officeart/2018/5/layout/IconCircleLabelList"/>
    <dgm:cxn modelId="{9CB2087D-46AE-40E2-8FE3-6E8D978E0E42}" type="presParOf" srcId="{33E8D057-FF00-42B2-B83D-029E4EF1C7D1}" destId="{DC34FC06-09FE-4848-AAFB-AE8F855CFEB3}" srcOrd="0" destOrd="0" presId="urn:microsoft.com/office/officeart/2018/5/layout/IconCircleLabelList"/>
    <dgm:cxn modelId="{3DA2583D-3098-473B-9FC1-D0E477B5A893}" type="presParOf" srcId="{33E8D057-FF00-42B2-B83D-029E4EF1C7D1}" destId="{37D30607-A6A0-41BF-8699-4C7EE2CB925B}" srcOrd="1" destOrd="0" presId="urn:microsoft.com/office/officeart/2018/5/layout/IconCircleLabelList"/>
    <dgm:cxn modelId="{E22C974C-E11E-4E6B-B2F3-B89ADB1E8E9A}" type="presParOf" srcId="{33E8D057-FF00-42B2-B83D-029E4EF1C7D1}" destId="{5D3BBEE1-8A17-492A-A46D-051A5C581EEE}" srcOrd="2" destOrd="0" presId="urn:microsoft.com/office/officeart/2018/5/layout/IconCircleLabelList"/>
    <dgm:cxn modelId="{AF56D265-36F8-4CD0-A785-DF9DAC884DA7}" type="presParOf" srcId="{33E8D057-FF00-42B2-B83D-029E4EF1C7D1}" destId="{938F9B7E-3C48-48D4-B6A6-C3C03EEE3F8A}" srcOrd="3" destOrd="0" presId="urn:microsoft.com/office/officeart/2018/5/layout/IconCircleLabelList"/>
    <dgm:cxn modelId="{D07FAE97-2A87-48FE-BCE6-5AF52AE285B1}" type="presParOf" srcId="{F379B5B6-7D9B-4BA2-A56E-D2269D07489E}" destId="{7F001E10-1F96-42A0-BCAB-7643E9467A76}" srcOrd="5" destOrd="0" presId="urn:microsoft.com/office/officeart/2018/5/layout/IconCircleLabelList"/>
    <dgm:cxn modelId="{97252E1C-9844-49D4-80B9-A18068182A95}" type="presParOf" srcId="{F379B5B6-7D9B-4BA2-A56E-D2269D07489E}" destId="{32DB29C1-390C-43B7-8951-23E4608105C9}" srcOrd="6" destOrd="0" presId="urn:microsoft.com/office/officeart/2018/5/layout/IconCircleLabelList"/>
    <dgm:cxn modelId="{91894C31-5EAB-4B18-86CB-827431042A64}" type="presParOf" srcId="{32DB29C1-390C-43B7-8951-23E4608105C9}" destId="{F4F3256A-526A-4CB0-B392-E91C6B9DF5D2}" srcOrd="0" destOrd="0" presId="urn:microsoft.com/office/officeart/2018/5/layout/IconCircleLabelList"/>
    <dgm:cxn modelId="{EC2423A8-8C3A-4AE5-9495-04E442E2583B}" type="presParOf" srcId="{32DB29C1-390C-43B7-8951-23E4608105C9}" destId="{567C92D4-B42E-418A-9757-B807A0015191}" srcOrd="1" destOrd="0" presId="urn:microsoft.com/office/officeart/2018/5/layout/IconCircleLabelList"/>
    <dgm:cxn modelId="{811F1BBD-D326-4491-BDAB-867C3061D5B2}" type="presParOf" srcId="{32DB29C1-390C-43B7-8951-23E4608105C9}" destId="{E6045F8B-5E52-4DE5-A640-A615B7C8869F}" srcOrd="2" destOrd="0" presId="urn:microsoft.com/office/officeart/2018/5/layout/IconCircleLabelList"/>
    <dgm:cxn modelId="{9055D303-C448-4BC1-B06A-4EC366657B0F}" type="presParOf" srcId="{32DB29C1-390C-43B7-8951-23E4608105C9}" destId="{AE01D628-9E7D-4B3F-9B8B-26841C737E6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D1A1DE-84CD-4A56-A4F9-8E7D6E001C3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47F0383-DA61-4652-AFCE-DC6DE2A2ABCC}">
      <dgm:prSet/>
      <dgm:spPr/>
      <dgm:t>
        <a:bodyPr/>
        <a:lstStyle/>
        <a:p>
          <a:pPr>
            <a:lnSpc>
              <a:spcPct val="100000"/>
            </a:lnSpc>
          </a:pPr>
          <a:r>
            <a:rPr lang="cs-CZ" b="0"/>
            <a:t>Who? Students in 4+1 years</a:t>
          </a:r>
          <a:endParaRPr lang="en-US"/>
        </a:p>
      </dgm:t>
    </dgm:pt>
    <dgm:pt modelId="{6D1D6AF8-B62F-46AA-A3CB-09E23E9A953E}" type="parTrans" cxnId="{147ABF9D-0E77-4A26-A2EF-8D14BFAE2958}">
      <dgm:prSet/>
      <dgm:spPr/>
      <dgm:t>
        <a:bodyPr/>
        <a:lstStyle/>
        <a:p>
          <a:endParaRPr lang="en-US"/>
        </a:p>
      </dgm:t>
    </dgm:pt>
    <dgm:pt modelId="{6705B0FF-FD5F-434B-9751-6512388629CA}" type="sibTrans" cxnId="{147ABF9D-0E77-4A26-A2EF-8D14BFAE2958}">
      <dgm:prSet/>
      <dgm:spPr/>
      <dgm:t>
        <a:bodyPr/>
        <a:lstStyle/>
        <a:p>
          <a:endParaRPr lang="en-US"/>
        </a:p>
      </dgm:t>
    </dgm:pt>
    <dgm:pt modelId="{065D40E0-788A-4374-8841-CA3DDC56AD23}">
      <dgm:prSet/>
      <dgm:spPr/>
      <dgm:t>
        <a:bodyPr/>
        <a:lstStyle/>
        <a:p>
          <a:pPr>
            <a:lnSpc>
              <a:spcPct val="100000"/>
            </a:lnSpc>
          </a:pPr>
          <a:r>
            <a:rPr lang="cs-CZ" b="0"/>
            <a:t>How much? Depends on the destination and lenght of the stay, up to 100,000CZK</a:t>
          </a:r>
          <a:endParaRPr lang="en-US"/>
        </a:p>
      </dgm:t>
    </dgm:pt>
    <dgm:pt modelId="{C973741A-68AA-4F8A-A9CB-5ADF3E48751F}" type="parTrans" cxnId="{3B1C5A70-2125-4D4E-AD9D-DCD1E6A1AA8D}">
      <dgm:prSet/>
      <dgm:spPr/>
      <dgm:t>
        <a:bodyPr/>
        <a:lstStyle/>
        <a:p>
          <a:endParaRPr lang="en-US"/>
        </a:p>
      </dgm:t>
    </dgm:pt>
    <dgm:pt modelId="{995ACEA9-7BD5-472C-8F26-4E83E7695878}" type="sibTrans" cxnId="{3B1C5A70-2125-4D4E-AD9D-DCD1E6A1AA8D}">
      <dgm:prSet/>
      <dgm:spPr/>
      <dgm:t>
        <a:bodyPr/>
        <a:lstStyle/>
        <a:p>
          <a:endParaRPr lang="en-US"/>
        </a:p>
      </dgm:t>
    </dgm:pt>
    <dgm:pt modelId="{4749DDE4-9966-497E-84F2-FE8B05095E0D}">
      <dgm:prSet/>
      <dgm:spPr/>
      <dgm:t>
        <a:bodyPr/>
        <a:lstStyle/>
        <a:p>
          <a:pPr>
            <a:lnSpc>
              <a:spcPct val="100000"/>
            </a:lnSpc>
          </a:pPr>
          <a:r>
            <a:rPr lang="cs-CZ" b="0"/>
            <a:t>Can I apply repeatedly? Yes, for different stay. Scholarship might be reduced</a:t>
          </a:r>
          <a:endParaRPr lang="en-US"/>
        </a:p>
      </dgm:t>
    </dgm:pt>
    <dgm:pt modelId="{55E6F3AC-97D0-4F37-93AC-658C4BA69C06}" type="parTrans" cxnId="{8C21B4FB-86F2-4FD1-B85E-3DD572E08EA7}">
      <dgm:prSet/>
      <dgm:spPr/>
      <dgm:t>
        <a:bodyPr/>
        <a:lstStyle/>
        <a:p>
          <a:endParaRPr lang="en-US"/>
        </a:p>
      </dgm:t>
    </dgm:pt>
    <dgm:pt modelId="{D488C155-7A69-4773-ACA5-62F8CA1E48E3}" type="sibTrans" cxnId="{8C21B4FB-86F2-4FD1-B85E-3DD572E08EA7}">
      <dgm:prSet/>
      <dgm:spPr/>
      <dgm:t>
        <a:bodyPr/>
        <a:lstStyle/>
        <a:p>
          <a:endParaRPr lang="en-US"/>
        </a:p>
      </dgm:t>
    </dgm:pt>
    <dgm:pt modelId="{F0CA8F6B-70B6-4D85-9DC8-35153DD02D86}">
      <dgm:prSet/>
      <dgm:spPr/>
      <dgm:t>
        <a:bodyPr/>
        <a:lstStyle/>
        <a:p>
          <a:pPr>
            <a:lnSpc>
              <a:spcPct val="100000"/>
            </a:lnSpc>
          </a:pPr>
          <a:r>
            <a:rPr lang="cs-CZ" b="0" dirty="0" err="1"/>
            <a:t>How</a:t>
          </a:r>
          <a:r>
            <a:rPr lang="cs-CZ" b="0" dirty="0"/>
            <a:t> do I </a:t>
          </a:r>
          <a:r>
            <a:rPr lang="cs-CZ" b="0" dirty="0" err="1"/>
            <a:t>apply</a:t>
          </a:r>
          <a:r>
            <a:rPr lang="cs-CZ" b="0" dirty="0"/>
            <a:t>? </a:t>
          </a:r>
          <a:r>
            <a:rPr lang="cs-CZ" b="0" dirty="0" err="1"/>
            <a:t>Electronically</a:t>
          </a:r>
          <a:r>
            <a:rPr lang="cs-CZ" b="0" dirty="0"/>
            <a:t> in </a:t>
          </a:r>
          <a:r>
            <a:rPr lang="cs-CZ" b="0" dirty="0" err="1"/>
            <a:t>the</a:t>
          </a:r>
          <a:r>
            <a:rPr lang="cs-CZ" b="0" dirty="0"/>
            <a:t> IS MU (</a:t>
          </a:r>
          <a:r>
            <a:rPr lang="cs-CZ" b="0" dirty="0" err="1"/>
            <a:t>Document</a:t>
          </a:r>
          <a:r>
            <a:rPr lang="cs-CZ" b="0" dirty="0"/>
            <a:t> Office – Úřadovna) / </a:t>
          </a:r>
          <a:r>
            <a:rPr lang="cs-CZ" dirty="0" err="1">
              <a:hlinkClick xmlns:r="http://schemas.openxmlformats.org/officeDocument/2006/relationships" r:id="rId1"/>
            </a:rPr>
            <a:t>Guidelines</a:t>
          </a:r>
          <a:endParaRPr lang="en-US" dirty="0"/>
        </a:p>
      </dgm:t>
    </dgm:pt>
    <dgm:pt modelId="{129695E0-CFF1-423C-B75C-E6373A2F892A}" type="parTrans" cxnId="{40E67671-B93D-46EA-9282-CA63CA18CB21}">
      <dgm:prSet/>
      <dgm:spPr/>
      <dgm:t>
        <a:bodyPr/>
        <a:lstStyle/>
        <a:p>
          <a:endParaRPr lang="en-US"/>
        </a:p>
      </dgm:t>
    </dgm:pt>
    <dgm:pt modelId="{49F1505D-DF20-47BE-8A69-F57A8C02EBF3}" type="sibTrans" cxnId="{40E67671-B93D-46EA-9282-CA63CA18CB21}">
      <dgm:prSet/>
      <dgm:spPr/>
      <dgm:t>
        <a:bodyPr/>
        <a:lstStyle/>
        <a:p>
          <a:endParaRPr lang="en-US"/>
        </a:p>
      </dgm:t>
    </dgm:pt>
    <dgm:pt modelId="{EB0E542F-FBDD-46A4-BF58-72FC17D2C737}">
      <dgm:prSet/>
      <dgm:spPr/>
      <dgm:t>
        <a:bodyPr/>
        <a:lstStyle/>
        <a:p>
          <a:pPr>
            <a:lnSpc>
              <a:spcPct val="100000"/>
            </a:lnSpc>
          </a:pPr>
          <a:r>
            <a:rPr lang="cs-CZ" b="0"/>
            <a:t>What do I need? Invitation Letter or Learning/Training Agreement + Record of your stay in the IS</a:t>
          </a:r>
          <a:endParaRPr lang="en-US" dirty="0"/>
        </a:p>
      </dgm:t>
    </dgm:pt>
    <dgm:pt modelId="{397CF7E5-AE1D-4E75-A83D-A8E36C998F2D}" type="parTrans" cxnId="{77DDDBDF-291C-4787-B8F8-DF63548E9028}">
      <dgm:prSet/>
      <dgm:spPr/>
      <dgm:t>
        <a:bodyPr/>
        <a:lstStyle/>
        <a:p>
          <a:endParaRPr lang="en-US"/>
        </a:p>
      </dgm:t>
    </dgm:pt>
    <dgm:pt modelId="{F8D54DD8-7B23-4D4E-99AC-4034DE70BBD0}" type="sibTrans" cxnId="{77DDDBDF-291C-4787-B8F8-DF63548E9028}">
      <dgm:prSet/>
      <dgm:spPr/>
      <dgm:t>
        <a:bodyPr/>
        <a:lstStyle/>
        <a:p>
          <a:endParaRPr lang="en-US"/>
        </a:p>
      </dgm:t>
    </dgm:pt>
    <dgm:pt modelId="{DDCB966B-A5E1-42D9-9FBD-8625657A6628}">
      <dgm:prSet/>
      <dgm:spPr/>
      <dgm:t>
        <a:bodyPr/>
        <a:lstStyle/>
        <a:p>
          <a:pPr>
            <a:lnSpc>
              <a:spcPct val="100000"/>
            </a:lnSpc>
          </a:pPr>
          <a:r>
            <a:rPr lang="cs-CZ" dirty="0" err="1"/>
            <a:t>Next</a:t>
          </a:r>
          <a:r>
            <a:rPr lang="cs-CZ" dirty="0"/>
            <a:t> </a:t>
          </a:r>
          <a:r>
            <a:rPr lang="cs-CZ" dirty="0" err="1"/>
            <a:t>year</a:t>
          </a:r>
          <a:r>
            <a:rPr lang="cs-CZ" dirty="0"/>
            <a:t>? </a:t>
          </a:r>
          <a:r>
            <a:rPr lang="cs-CZ" dirty="0" err="1"/>
            <a:t>From</a:t>
          </a:r>
          <a:r>
            <a:rPr lang="cs-CZ" dirty="0"/>
            <a:t> </a:t>
          </a:r>
          <a:r>
            <a:rPr lang="cs-CZ" dirty="0" err="1"/>
            <a:t>January</a:t>
          </a:r>
          <a:r>
            <a:rPr lang="cs-CZ" dirty="0"/>
            <a:t>, </a:t>
          </a:r>
          <a:r>
            <a:rPr lang="cs-CZ" dirty="0" err="1"/>
            <a:t>it</a:t>
          </a:r>
          <a:r>
            <a:rPr lang="cs-CZ" dirty="0"/>
            <a:t> </a:t>
          </a:r>
          <a:r>
            <a:rPr lang="cs-CZ" dirty="0" err="1"/>
            <a:t>will</a:t>
          </a:r>
          <a:r>
            <a:rPr lang="cs-CZ" dirty="0"/>
            <a:t> </a:t>
          </a:r>
          <a:r>
            <a:rPr lang="cs-CZ" dirty="0" err="1"/>
            <a:t>be</a:t>
          </a:r>
          <a:r>
            <a:rPr lang="cs-CZ" dirty="0"/>
            <a:t> open </a:t>
          </a:r>
          <a:r>
            <a:rPr lang="cs-CZ" dirty="0" err="1"/>
            <a:t>again</a:t>
          </a:r>
          <a:r>
            <a:rPr lang="cs-CZ" dirty="0"/>
            <a:t> -&gt;</a:t>
          </a:r>
          <a:r>
            <a:rPr lang="cs-CZ" dirty="0" err="1"/>
            <a:t>you</a:t>
          </a:r>
          <a:r>
            <a:rPr lang="cs-CZ" dirty="0"/>
            <a:t> </a:t>
          </a:r>
          <a:r>
            <a:rPr lang="cs-CZ" dirty="0" err="1"/>
            <a:t>will</a:t>
          </a:r>
          <a:r>
            <a:rPr lang="cs-CZ" dirty="0"/>
            <a:t> </a:t>
          </a:r>
          <a:r>
            <a:rPr lang="cs-CZ" dirty="0" err="1"/>
            <a:t>receive</a:t>
          </a:r>
          <a:r>
            <a:rPr lang="cs-CZ" dirty="0"/>
            <a:t> </a:t>
          </a:r>
          <a:r>
            <a:rPr lang="cs-CZ" dirty="0" err="1"/>
            <a:t>an</a:t>
          </a:r>
          <a:r>
            <a:rPr lang="cs-CZ" dirty="0"/>
            <a:t> e-mail!</a:t>
          </a:r>
          <a:endParaRPr lang="en-US" dirty="0"/>
        </a:p>
      </dgm:t>
    </dgm:pt>
    <dgm:pt modelId="{81D8594D-9758-4D90-93A1-F78DF3C03902}" type="parTrans" cxnId="{9C188A56-F142-478A-914B-51CD60F77E1F}">
      <dgm:prSet/>
      <dgm:spPr/>
      <dgm:t>
        <a:bodyPr/>
        <a:lstStyle/>
        <a:p>
          <a:endParaRPr lang="cs-CZ"/>
        </a:p>
      </dgm:t>
    </dgm:pt>
    <dgm:pt modelId="{1EE541ED-FECD-41A5-A797-A2788E884FD2}" type="sibTrans" cxnId="{9C188A56-F142-478A-914B-51CD60F77E1F}">
      <dgm:prSet/>
      <dgm:spPr/>
      <dgm:t>
        <a:bodyPr/>
        <a:lstStyle/>
        <a:p>
          <a:endParaRPr lang="cs-CZ"/>
        </a:p>
      </dgm:t>
    </dgm:pt>
    <dgm:pt modelId="{7361E96D-2B7D-40DD-8396-9638117C54F0}" type="pres">
      <dgm:prSet presAssocID="{05D1A1DE-84CD-4A56-A4F9-8E7D6E001C3D}" presName="root" presStyleCnt="0">
        <dgm:presLayoutVars>
          <dgm:dir/>
          <dgm:resizeHandles val="exact"/>
        </dgm:presLayoutVars>
      </dgm:prSet>
      <dgm:spPr/>
    </dgm:pt>
    <dgm:pt modelId="{E77F9C8D-57E1-4EED-B815-2CBEB94394B6}" type="pres">
      <dgm:prSet presAssocID="{B47F0383-DA61-4652-AFCE-DC6DE2A2ABCC}" presName="compNode" presStyleCnt="0"/>
      <dgm:spPr/>
    </dgm:pt>
    <dgm:pt modelId="{BD33B1A6-79BD-491B-B879-089AD88BECC1}" type="pres">
      <dgm:prSet presAssocID="{B47F0383-DA61-4652-AFCE-DC6DE2A2ABCC}" presName="bgRect" presStyleLbl="bgShp" presStyleIdx="0" presStyleCnt="6"/>
      <dgm:spPr/>
    </dgm:pt>
    <dgm:pt modelId="{0E6A3B4E-3CB5-44C8-AA29-98CEE98BE3A3}" type="pres">
      <dgm:prSet presAssocID="{B47F0383-DA61-4652-AFCE-DC6DE2A2ABCC}" presName="iconRect" presStyleLbl="node1" presStyleIdx="0" presStyleCnt="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Třída"/>
        </a:ext>
      </dgm:extLst>
    </dgm:pt>
    <dgm:pt modelId="{3CAAAC7E-C4B0-478C-A567-EF791C2CE522}" type="pres">
      <dgm:prSet presAssocID="{B47F0383-DA61-4652-AFCE-DC6DE2A2ABCC}" presName="spaceRect" presStyleCnt="0"/>
      <dgm:spPr/>
    </dgm:pt>
    <dgm:pt modelId="{38836F4B-A8F5-4BD3-A44F-44CC13B490DE}" type="pres">
      <dgm:prSet presAssocID="{B47F0383-DA61-4652-AFCE-DC6DE2A2ABCC}" presName="parTx" presStyleLbl="revTx" presStyleIdx="0" presStyleCnt="6">
        <dgm:presLayoutVars>
          <dgm:chMax val="0"/>
          <dgm:chPref val="0"/>
        </dgm:presLayoutVars>
      </dgm:prSet>
      <dgm:spPr/>
    </dgm:pt>
    <dgm:pt modelId="{2BB81490-EF68-4F02-858F-9F994AE6C71A}" type="pres">
      <dgm:prSet presAssocID="{6705B0FF-FD5F-434B-9751-6512388629CA}" presName="sibTrans" presStyleCnt="0"/>
      <dgm:spPr/>
    </dgm:pt>
    <dgm:pt modelId="{16A7413C-CAA5-4173-B1D0-558D176B69BE}" type="pres">
      <dgm:prSet presAssocID="{065D40E0-788A-4374-8841-CA3DDC56AD23}" presName="compNode" presStyleCnt="0"/>
      <dgm:spPr/>
    </dgm:pt>
    <dgm:pt modelId="{FAF209B4-4537-422E-86A3-EAF90E802F36}" type="pres">
      <dgm:prSet presAssocID="{065D40E0-788A-4374-8841-CA3DDC56AD23}" presName="bgRect" presStyleLbl="bgShp" presStyleIdx="1" presStyleCnt="6"/>
      <dgm:spPr/>
    </dgm:pt>
    <dgm:pt modelId="{52850688-F064-4A4B-9E86-E3E11766A24C}" type="pres">
      <dgm:prSet presAssocID="{065D40E0-788A-4374-8841-CA3DDC56AD23}" presName="iconRect" presStyleLbl="node1" presStyleIdx="1" presStyleCnt="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Skupina"/>
        </a:ext>
      </dgm:extLst>
    </dgm:pt>
    <dgm:pt modelId="{67A977AA-AA8F-4FAD-8566-0AF4C0A62FBE}" type="pres">
      <dgm:prSet presAssocID="{065D40E0-788A-4374-8841-CA3DDC56AD23}" presName="spaceRect" presStyleCnt="0"/>
      <dgm:spPr/>
    </dgm:pt>
    <dgm:pt modelId="{3792BC9C-C6AB-4308-B73B-ACB7880A3454}" type="pres">
      <dgm:prSet presAssocID="{065D40E0-788A-4374-8841-CA3DDC56AD23}" presName="parTx" presStyleLbl="revTx" presStyleIdx="1" presStyleCnt="6">
        <dgm:presLayoutVars>
          <dgm:chMax val="0"/>
          <dgm:chPref val="0"/>
        </dgm:presLayoutVars>
      </dgm:prSet>
      <dgm:spPr/>
    </dgm:pt>
    <dgm:pt modelId="{AB82421F-7E6D-46F3-936A-531BBFF25207}" type="pres">
      <dgm:prSet presAssocID="{995ACEA9-7BD5-472C-8F26-4E83E7695878}" presName="sibTrans" presStyleCnt="0"/>
      <dgm:spPr/>
    </dgm:pt>
    <dgm:pt modelId="{C78FEEB3-9F49-43BC-BAE6-23377EE58C85}" type="pres">
      <dgm:prSet presAssocID="{4749DDE4-9966-497E-84F2-FE8B05095E0D}" presName="compNode" presStyleCnt="0"/>
      <dgm:spPr/>
    </dgm:pt>
    <dgm:pt modelId="{E334961E-DF36-488F-B4D1-376377A303A4}" type="pres">
      <dgm:prSet presAssocID="{4749DDE4-9966-497E-84F2-FE8B05095E0D}" presName="bgRect" presStyleLbl="bgShp" presStyleIdx="2" presStyleCnt="6"/>
      <dgm:spPr/>
    </dgm:pt>
    <dgm:pt modelId="{B79BD7B7-D0EC-4D26-BCE1-0955B4F49B46}" type="pres">
      <dgm:prSet presAssocID="{4749DDE4-9966-497E-84F2-FE8B05095E0D}" presName="iconRect" presStyleLbl="node1" presStyleIdx="2"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Diploma Roll"/>
        </a:ext>
      </dgm:extLst>
    </dgm:pt>
    <dgm:pt modelId="{95BE83F1-1582-4C39-A7EC-6B2F7DA24DC4}" type="pres">
      <dgm:prSet presAssocID="{4749DDE4-9966-497E-84F2-FE8B05095E0D}" presName="spaceRect" presStyleCnt="0"/>
      <dgm:spPr/>
    </dgm:pt>
    <dgm:pt modelId="{EA5357FA-CEC5-4D4F-BB58-9980F01A0D33}" type="pres">
      <dgm:prSet presAssocID="{4749DDE4-9966-497E-84F2-FE8B05095E0D}" presName="parTx" presStyleLbl="revTx" presStyleIdx="2" presStyleCnt="6">
        <dgm:presLayoutVars>
          <dgm:chMax val="0"/>
          <dgm:chPref val="0"/>
        </dgm:presLayoutVars>
      </dgm:prSet>
      <dgm:spPr/>
    </dgm:pt>
    <dgm:pt modelId="{525602A9-03AF-489E-814B-2252FB0DB9A6}" type="pres">
      <dgm:prSet presAssocID="{D488C155-7A69-4773-ACA5-62F8CA1E48E3}" presName="sibTrans" presStyleCnt="0"/>
      <dgm:spPr/>
    </dgm:pt>
    <dgm:pt modelId="{4A08CF16-B7A0-4BBF-89E5-5DE18B83D802}" type="pres">
      <dgm:prSet presAssocID="{F0CA8F6B-70B6-4D85-9DC8-35153DD02D86}" presName="compNode" presStyleCnt="0"/>
      <dgm:spPr/>
    </dgm:pt>
    <dgm:pt modelId="{684C728D-D80F-4ECA-A5C7-197AD55DEA36}" type="pres">
      <dgm:prSet presAssocID="{F0CA8F6B-70B6-4D85-9DC8-35153DD02D86}" presName="bgRect" presStyleLbl="bgShp" presStyleIdx="3" presStyleCnt="6"/>
      <dgm:spPr/>
    </dgm:pt>
    <dgm:pt modelId="{B13FB403-6D1E-4AEE-ABFE-B9BBFFC84E58}" type="pres">
      <dgm:prSet presAssocID="{F0CA8F6B-70B6-4D85-9DC8-35153DD02D86}" presName="iconRect" presStyleLbl="node1" presStyleIdx="3"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Dokument"/>
        </a:ext>
      </dgm:extLst>
    </dgm:pt>
    <dgm:pt modelId="{1983BCED-E90E-4C7C-A4A7-210EFF8A4B3F}" type="pres">
      <dgm:prSet presAssocID="{F0CA8F6B-70B6-4D85-9DC8-35153DD02D86}" presName="spaceRect" presStyleCnt="0"/>
      <dgm:spPr/>
    </dgm:pt>
    <dgm:pt modelId="{EEB3AE63-C7A2-41AD-83F4-AD493DB0E711}" type="pres">
      <dgm:prSet presAssocID="{F0CA8F6B-70B6-4D85-9DC8-35153DD02D86}" presName="parTx" presStyleLbl="revTx" presStyleIdx="3" presStyleCnt="6">
        <dgm:presLayoutVars>
          <dgm:chMax val="0"/>
          <dgm:chPref val="0"/>
        </dgm:presLayoutVars>
      </dgm:prSet>
      <dgm:spPr/>
    </dgm:pt>
    <dgm:pt modelId="{040BCCBD-87C4-4DB9-9B8B-0E4A1F725FC0}" type="pres">
      <dgm:prSet presAssocID="{49F1505D-DF20-47BE-8A69-F57A8C02EBF3}" presName="sibTrans" presStyleCnt="0"/>
      <dgm:spPr/>
    </dgm:pt>
    <dgm:pt modelId="{3EDC8481-0802-49DA-A98B-171C4297F7BD}" type="pres">
      <dgm:prSet presAssocID="{EB0E542F-FBDD-46A4-BF58-72FC17D2C737}" presName="compNode" presStyleCnt="0"/>
      <dgm:spPr/>
    </dgm:pt>
    <dgm:pt modelId="{3EA598CB-B0AC-42E7-A2E9-B940FC93F184}" type="pres">
      <dgm:prSet presAssocID="{EB0E542F-FBDD-46A4-BF58-72FC17D2C737}" presName="bgRect" presStyleLbl="bgShp" presStyleIdx="4" presStyleCnt="6"/>
      <dgm:spPr/>
    </dgm:pt>
    <dgm:pt modelId="{37F33A73-0883-4DD8-949C-28526CE76C18}" type="pres">
      <dgm:prSet presAssocID="{EB0E542F-FBDD-46A4-BF58-72FC17D2C737}" presName="iconRect" presStyleLbl="node1" presStyleIdx="4" presStyleCnt="6"/>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Otázky"/>
        </a:ext>
      </dgm:extLst>
    </dgm:pt>
    <dgm:pt modelId="{E4FCCD7E-912C-4FD4-83A2-B2B92892CEBF}" type="pres">
      <dgm:prSet presAssocID="{EB0E542F-FBDD-46A4-BF58-72FC17D2C737}" presName="spaceRect" presStyleCnt="0"/>
      <dgm:spPr/>
    </dgm:pt>
    <dgm:pt modelId="{D83316BC-0A99-4B37-9059-299B3B63252D}" type="pres">
      <dgm:prSet presAssocID="{EB0E542F-FBDD-46A4-BF58-72FC17D2C737}" presName="parTx" presStyleLbl="revTx" presStyleIdx="4" presStyleCnt="6">
        <dgm:presLayoutVars>
          <dgm:chMax val="0"/>
          <dgm:chPref val="0"/>
        </dgm:presLayoutVars>
      </dgm:prSet>
      <dgm:spPr/>
    </dgm:pt>
    <dgm:pt modelId="{3D2BA08B-69BD-4C6E-ACB5-318A33B81E10}" type="pres">
      <dgm:prSet presAssocID="{F8D54DD8-7B23-4D4E-99AC-4034DE70BBD0}" presName="sibTrans" presStyleCnt="0"/>
      <dgm:spPr/>
    </dgm:pt>
    <dgm:pt modelId="{DA02903C-07D4-415C-BDDE-6B979558847C}" type="pres">
      <dgm:prSet presAssocID="{DDCB966B-A5E1-42D9-9FBD-8625657A6628}" presName="compNode" presStyleCnt="0"/>
      <dgm:spPr/>
    </dgm:pt>
    <dgm:pt modelId="{5440061A-47AC-4189-9B3C-73C41672C0F1}" type="pres">
      <dgm:prSet presAssocID="{DDCB966B-A5E1-42D9-9FBD-8625657A6628}" presName="bgRect" presStyleLbl="bgShp" presStyleIdx="5" presStyleCnt="6"/>
      <dgm:spPr/>
    </dgm:pt>
    <dgm:pt modelId="{E780DDE4-7B2B-4B43-96F2-2974156C36FF}" type="pres">
      <dgm:prSet presAssocID="{DDCB966B-A5E1-42D9-9FBD-8625657A6628}" presName="iconRect" presStyleLbl="node1" presStyleIdx="5" presStyleCnt="6"/>
      <dgm:spPr/>
    </dgm:pt>
    <dgm:pt modelId="{4EA4818A-FAC3-449D-BBF8-EA4DE2AEE878}" type="pres">
      <dgm:prSet presAssocID="{DDCB966B-A5E1-42D9-9FBD-8625657A6628}" presName="spaceRect" presStyleCnt="0"/>
      <dgm:spPr/>
    </dgm:pt>
    <dgm:pt modelId="{57ACD560-11A7-49DA-BC06-5817CD60E659}" type="pres">
      <dgm:prSet presAssocID="{DDCB966B-A5E1-42D9-9FBD-8625657A6628}" presName="parTx" presStyleLbl="revTx" presStyleIdx="5" presStyleCnt="6">
        <dgm:presLayoutVars>
          <dgm:chMax val="0"/>
          <dgm:chPref val="0"/>
        </dgm:presLayoutVars>
      </dgm:prSet>
      <dgm:spPr/>
    </dgm:pt>
  </dgm:ptLst>
  <dgm:cxnLst>
    <dgm:cxn modelId="{6443FE09-FF28-474D-8C64-CD0E8008C989}" type="presOf" srcId="{F0CA8F6B-70B6-4D85-9DC8-35153DD02D86}" destId="{EEB3AE63-C7A2-41AD-83F4-AD493DB0E711}" srcOrd="0" destOrd="0" presId="urn:microsoft.com/office/officeart/2018/2/layout/IconVerticalSolidList"/>
    <dgm:cxn modelId="{5F0E3522-71DE-4F8E-A4D7-2F3AF5897868}" type="presOf" srcId="{EB0E542F-FBDD-46A4-BF58-72FC17D2C737}" destId="{D83316BC-0A99-4B37-9059-299B3B63252D}" srcOrd="0" destOrd="0" presId="urn:microsoft.com/office/officeart/2018/2/layout/IconVerticalSolidList"/>
    <dgm:cxn modelId="{9F49106E-73AF-470F-BBFC-A6D6F5903A41}" type="presOf" srcId="{B47F0383-DA61-4652-AFCE-DC6DE2A2ABCC}" destId="{38836F4B-A8F5-4BD3-A44F-44CC13B490DE}" srcOrd="0" destOrd="0" presId="urn:microsoft.com/office/officeart/2018/2/layout/IconVerticalSolidList"/>
    <dgm:cxn modelId="{3B1C5A70-2125-4D4E-AD9D-DCD1E6A1AA8D}" srcId="{05D1A1DE-84CD-4A56-A4F9-8E7D6E001C3D}" destId="{065D40E0-788A-4374-8841-CA3DDC56AD23}" srcOrd="1" destOrd="0" parTransId="{C973741A-68AA-4F8A-A9CB-5ADF3E48751F}" sibTransId="{995ACEA9-7BD5-472C-8F26-4E83E7695878}"/>
    <dgm:cxn modelId="{40E67671-B93D-46EA-9282-CA63CA18CB21}" srcId="{05D1A1DE-84CD-4A56-A4F9-8E7D6E001C3D}" destId="{F0CA8F6B-70B6-4D85-9DC8-35153DD02D86}" srcOrd="3" destOrd="0" parTransId="{129695E0-CFF1-423C-B75C-E6373A2F892A}" sibTransId="{49F1505D-DF20-47BE-8A69-F57A8C02EBF3}"/>
    <dgm:cxn modelId="{9C188A56-F142-478A-914B-51CD60F77E1F}" srcId="{05D1A1DE-84CD-4A56-A4F9-8E7D6E001C3D}" destId="{DDCB966B-A5E1-42D9-9FBD-8625657A6628}" srcOrd="5" destOrd="0" parTransId="{81D8594D-9758-4D90-93A1-F78DF3C03902}" sibTransId="{1EE541ED-FECD-41A5-A797-A2788E884FD2}"/>
    <dgm:cxn modelId="{147ABF9D-0E77-4A26-A2EF-8D14BFAE2958}" srcId="{05D1A1DE-84CD-4A56-A4F9-8E7D6E001C3D}" destId="{B47F0383-DA61-4652-AFCE-DC6DE2A2ABCC}" srcOrd="0" destOrd="0" parTransId="{6D1D6AF8-B62F-46AA-A3CB-09E23E9A953E}" sibTransId="{6705B0FF-FD5F-434B-9751-6512388629CA}"/>
    <dgm:cxn modelId="{B52319C1-4AFA-4CF3-9996-9EE7B20F5FD8}" type="presOf" srcId="{05D1A1DE-84CD-4A56-A4F9-8E7D6E001C3D}" destId="{7361E96D-2B7D-40DD-8396-9638117C54F0}" srcOrd="0" destOrd="0" presId="urn:microsoft.com/office/officeart/2018/2/layout/IconVerticalSolidList"/>
    <dgm:cxn modelId="{DE7AE4CC-1F1F-471B-8841-D3E8232E954A}" type="presOf" srcId="{DDCB966B-A5E1-42D9-9FBD-8625657A6628}" destId="{57ACD560-11A7-49DA-BC06-5817CD60E659}" srcOrd="0" destOrd="0" presId="urn:microsoft.com/office/officeart/2018/2/layout/IconVerticalSolidList"/>
    <dgm:cxn modelId="{1C1181DF-2802-4388-B658-12F02F66626C}" type="presOf" srcId="{065D40E0-788A-4374-8841-CA3DDC56AD23}" destId="{3792BC9C-C6AB-4308-B73B-ACB7880A3454}" srcOrd="0" destOrd="0" presId="urn:microsoft.com/office/officeart/2018/2/layout/IconVerticalSolidList"/>
    <dgm:cxn modelId="{77DDDBDF-291C-4787-B8F8-DF63548E9028}" srcId="{05D1A1DE-84CD-4A56-A4F9-8E7D6E001C3D}" destId="{EB0E542F-FBDD-46A4-BF58-72FC17D2C737}" srcOrd="4" destOrd="0" parTransId="{397CF7E5-AE1D-4E75-A83D-A8E36C998F2D}" sibTransId="{F8D54DD8-7B23-4D4E-99AC-4034DE70BBD0}"/>
    <dgm:cxn modelId="{375FE6F1-50CD-4949-A21B-874DDDADEBEB}" type="presOf" srcId="{4749DDE4-9966-497E-84F2-FE8B05095E0D}" destId="{EA5357FA-CEC5-4D4F-BB58-9980F01A0D33}" srcOrd="0" destOrd="0" presId="urn:microsoft.com/office/officeart/2018/2/layout/IconVerticalSolidList"/>
    <dgm:cxn modelId="{8C21B4FB-86F2-4FD1-B85E-3DD572E08EA7}" srcId="{05D1A1DE-84CD-4A56-A4F9-8E7D6E001C3D}" destId="{4749DDE4-9966-497E-84F2-FE8B05095E0D}" srcOrd="2" destOrd="0" parTransId="{55E6F3AC-97D0-4F37-93AC-658C4BA69C06}" sibTransId="{D488C155-7A69-4773-ACA5-62F8CA1E48E3}"/>
    <dgm:cxn modelId="{D92E1E3C-352A-410C-8D96-4FB1F6C084B6}" type="presParOf" srcId="{7361E96D-2B7D-40DD-8396-9638117C54F0}" destId="{E77F9C8D-57E1-4EED-B815-2CBEB94394B6}" srcOrd="0" destOrd="0" presId="urn:microsoft.com/office/officeart/2018/2/layout/IconVerticalSolidList"/>
    <dgm:cxn modelId="{85A97559-A710-4B99-991D-17555CC1BF76}" type="presParOf" srcId="{E77F9C8D-57E1-4EED-B815-2CBEB94394B6}" destId="{BD33B1A6-79BD-491B-B879-089AD88BECC1}" srcOrd="0" destOrd="0" presId="urn:microsoft.com/office/officeart/2018/2/layout/IconVerticalSolidList"/>
    <dgm:cxn modelId="{4F8F04D0-1592-4840-819E-5F399038153C}" type="presParOf" srcId="{E77F9C8D-57E1-4EED-B815-2CBEB94394B6}" destId="{0E6A3B4E-3CB5-44C8-AA29-98CEE98BE3A3}" srcOrd="1" destOrd="0" presId="urn:microsoft.com/office/officeart/2018/2/layout/IconVerticalSolidList"/>
    <dgm:cxn modelId="{1DA75B7D-085B-43F7-A30B-AE166CC18982}" type="presParOf" srcId="{E77F9C8D-57E1-4EED-B815-2CBEB94394B6}" destId="{3CAAAC7E-C4B0-478C-A567-EF791C2CE522}" srcOrd="2" destOrd="0" presId="urn:microsoft.com/office/officeart/2018/2/layout/IconVerticalSolidList"/>
    <dgm:cxn modelId="{178A37C7-B8FA-45E8-96FB-3268F3E4F9BC}" type="presParOf" srcId="{E77F9C8D-57E1-4EED-B815-2CBEB94394B6}" destId="{38836F4B-A8F5-4BD3-A44F-44CC13B490DE}" srcOrd="3" destOrd="0" presId="urn:microsoft.com/office/officeart/2018/2/layout/IconVerticalSolidList"/>
    <dgm:cxn modelId="{51E2B0E5-547A-4F7B-85FD-E4B1D975A0B9}" type="presParOf" srcId="{7361E96D-2B7D-40DD-8396-9638117C54F0}" destId="{2BB81490-EF68-4F02-858F-9F994AE6C71A}" srcOrd="1" destOrd="0" presId="urn:microsoft.com/office/officeart/2018/2/layout/IconVerticalSolidList"/>
    <dgm:cxn modelId="{9EE5091B-AEA5-43D6-8363-CEB805A12B2A}" type="presParOf" srcId="{7361E96D-2B7D-40DD-8396-9638117C54F0}" destId="{16A7413C-CAA5-4173-B1D0-558D176B69BE}" srcOrd="2" destOrd="0" presId="urn:microsoft.com/office/officeart/2018/2/layout/IconVerticalSolidList"/>
    <dgm:cxn modelId="{556D5F8F-7766-45C9-83AC-0454DE4323BA}" type="presParOf" srcId="{16A7413C-CAA5-4173-B1D0-558D176B69BE}" destId="{FAF209B4-4537-422E-86A3-EAF90E802F36}" srcOrd="0" destOrd="0" presId="urn:microsoft.com/office/officeart/2018/2/layout/IconVerticalSolidList"/>
    <dgm:cxn modelId="{D36FD194-8DB2-4C03-9817-7CCDBCBB0ABF}" type="presParOf" srcId="{16A7413C-CAA5-4173-B1D0-558D176B69BE}" destId="{52850688-F064-4A4B-9E86-E3E11766A24C}" srcOrd="1" destOrd="0" presId="urn:microsoft.com/office/officeart/2018/2/layout/IconVerticalSolidList"/>
    <dgm:cxn modelId="{E2742349-A4D4-4888-9091-815C455CCC1F}" type="presParOf" srcId="{16A7413C-CAA5-4173-B1D0-558D176B69BE}" destId="{67A977AA-AA8F-4FAD-8566-0AF4C0A62FBE}" srcOrd="2" destOrd="0" presId="urn:microsoft.com/office/officeart/2018/2/layout/IconVerticalSolidList"/>
    <dgm:cxn modelId="{5EAE1FAD-679D-4974-89F4-F3541738A89F}" type="presParOf" srcId="{16A7413C-CAA5-4173-B1D0-558D176B69BE}" destId="{3792BC9C-C6AB-4308-B73B-ACB7880A3454}" srcOrd="3" destOrd="0" presId="urn:microsoft.com/office/officeart/2018/2/layout/IconVerticalSolidList"/>
    <dgm:cxn modelId="{9E1260F3-5C6A-4A12-9F08-98AFABD1F5B7}" type="presParOf" srcId="{7361E96D-2B7D-40DD-8396-9638117C54F0}" destId="{AB82421F-7E6D-46F3-936A-531BBFF25207}" srcOrd="3" destOrd="0" presId="urn:microsoft.com/office/officeart/2018/2/layout/IconVerticalSolidList"/>
    <dgm:cxn modelId="{4B10D89F-1074-4A5E-AE37-3A2693E274F8}" type="presParOf" srcId="{7361E96D-2B7D-40DD-8396-9638117C54F0}" destId="{C78FEEB3-9F49-43BC-BAE6-23377EE58C85}" srcOrd="4" destOrd="0" presId="urn:microsoft.com/office/officeart/2018/2/layout/IconVerticalSolidList"/>
    <dgm:cxn modelId="{C5566415-5B5E-4135-90DF-CDB286F0904A}" type="presParOf" srcId="{C78FEEB3-9F49-43BC-BAE6-23377EE58C85}" destId="{E334961E-DF36-488F-B4D1-376377A303A4}" srcOrd="0" destOrd="0" presId="urn:microsoft.com/office/officeart/2018/2/layout/IconVerticalSolidList"/>
    <dgm:cxn modelId="{65B72FCA-C005-41C7-90DA-310E2F8DD2EF}" type="presParOf" srcId="{C78FEEB3-9F49-43BC-BAE6-23377EE58C85}" destId="{B79BD7B7-D0EC-4D26-BCE1-0955B4F49B46}" srcOrd="1" destOrd="0" presId="urn:microsoft.com/office/officeart/2018/2/layout/IconVerticalSolidList"/>
    <dgm:cxn modelId="{0EB773AE-21A5-4FB8-A405-807615856CE8}" type="presParOf" srcId="{C78FEEB3-9F49-43BC-BAE6-23377EE58C85}" destId="{95BE83F1-1582-4C39-A7EC-6B2F7DA24DC4}" srcOrd="2" destOrd="0" presId="urn:microsoft.com/office/officeart/2018/2/layout/IconVerticalSolidList"/>
    <dgm:cxn modelId="{09970F23-F838-49A8-8F9F-77A401B1DBE9}" type="presParOf" srcId="{C78FEEB3-9F49-43BC-BAE6-23377EE58C85}" destId="{EA5357FA-CEC5-4D4F-BB58-9980F01A0D33}" srcOrd="3" destOrd="0" presId="urn:microsoft.com/office/officeart/2018/2/layout/IconVerticalSolidList"/>
    <dgm:cxn modelId="{6AD514EB-7A74-4181-80A9-2841C4F47256}" type="presParOf" srcId="{7361E96D-2B7D-40DD-8396-9638117C54F0}" destId="{525602A9-03AF-489E-814B-2252FB0DB9A6}" srcOrd="5" destOrd="0" presId="urn:microsoft.com/office/officeart/2018/2/layout/IconVerticalSolidList"/>
    <dgm:cxn modelId="{63F8238E-0AD6-4B66-8B7B-702879F56915}" type="presParOf" srcId="{7361E96D-2B7D-40DD-8396-9638117C54F0}" destId="{4A08CF16-B7A0-4BBF-89E5-5DE18B83D802}" srcOrd="6" destOrd="0" presId="urn:microsoft.com/office/officeart/2018/2/layout/IconVerticalSolidList"/>
    <dgm:cxn modelId="{B6D5164C-9436-46CC-82AA-E5C46C06127A}" type="presParOf" srcId="{4A08CF16-B7A0-4BBF-89E5-5DE18B83D802}" destId="{684C728D-D80F-4ECA-A5C7-197AD55DEA36}" srcOrd="0" destOrd="0" presId="urn:microsoft.com/office/officeart/2018/2/layout/IconVerticalSolidList"/>
    <dgm:cxn modelId="{2DAB3C90-4579-4956-A64A-2B90F6B93B12}" type="presParOf" srcId="{4A08CF16-B7A0-4BBF-89E5-5DE18B83D802}" destId="{B13FB403-6D1E-4AEE-ABFE-B9BBFFC84E58}" srcOrd="1" destOrd="0" presId="urn:microsoft.com/office/officeart/2018/2/layout/IconVerticalSolidList"/>
    <dgm:cxn modelId="{8D4CA9E2-935B-4833-93A5-3F840EB424B2}" type="presParOf" srcId="{4A08CF16-B7A0-4BBF-89E5-5DE18B83D802}" destId="{1983BCED-E90E-4C7C-A4A7-210EFF8A4B3F}" srcOrd="2" destOrd="0" presId="urn:microsoft.com/office/officeart/2018/2/layout/IconVerticalSolidList"/>
    <dgm:cxn modelId="{13BE82A0-5BCC-4D31-A46B-E06B3B07B00F}" type="presParOf" srcId="{4A08CF16-B7A0-4BBF-89E5-5DE18B83D802}" destId="{EEB3AE63-C7A2-41AD-83F4-AD493DB0E711}" srcOrd="3" destOrd="0" presId="urn:microsoft.com/office/officeart/2018/2/layout/IconVerticalSolidList"/>
    <dgm:cxn modelId="{2399F00F-9F0F-4A24-BAA2-41FC76D3832C}" type="presParOf" srcId="{7361E96D-2B7D-40DD-8396-9638117C54F0}" destId="{040BCCBD-87C4-4DB9-9B8B-0E4A1F725FC0}" srcOrd="7" destOrd="0" presId="urn:microsoft.com/office/officeart/2018/2/layout/IconVerticalSolidList"/>
    <dgm:cxn modelId="{DD59243D-613A-4B9F-8A0A-17A0370CC871}" type="presParOf" srcId="{7361E96D-2B7D-40DD-8396-9638117C54F0}" destId="{3EDC8481-0802-49DA-A98B-171C4297F7BD}" srcOrd="8" destOrd="0" presId="urn:microsoft.com/office/officeart/2018/2/layout/IconVerticalSolidList"/>
    <dgm:cxn modelId="{342399D0-3D74-4BD5-BA51-4F03CECA50B5}" type="presParOf" srcId="{3EDC8481-0802-49DA-A98B-171C4297F7BD}" destId="{3EA598CB-B0AC-42E7-A2E9-B940FC93F184}" srcOrd="0" destOrd="0" presId="urn:microsoft.com/office/officeart/2018/2/layout/IconVerticalSolidList"/>
    <dgm:cxn modelId="{C14342B4-FFEE-4269-B14B-90E29FA6FBEB}" type="presParOf" srcId="{3EDC8481-0802-49DA-A98B-171C4297F7BD}" destId="{37F33A73-0883-4DD8-949C-28526CE76C18}" srcOrd="1" destOrd="0" presId="urn:microsoft.com/office/officeart/2018/2/layout/IconVerticalSolidList"/>
    <dgm:cxn modelId="{9E9DAEAF-9660-4ACB-98DD-479CAE9C6A74}" type="presParOf" srcId="{3EDC8481-0802-49DA-A98B-171C4297F7BD}" destId="{E4FCCD7E-912C-4FD4-83A2-B2B92892CEBF}" srcOrd="2" destOrd="0" presId="urn:microsoft.com/office/officeart/2018/2/layout/IconVerticalSolidList"/>
    <dgm:cxn modelId="{D6B0D0A4-9008-40E2-931B-18C0BE1D261C}" type="presParOf" srcId="{3EDC8481-0802-49DA-A98B-171C4297F7BD}" destId="{D83316BC-0A99-4B37-9059-299B3B63252D}" srcOrd="3" destOrd="0" presId="urn:microsoft.com/office/officeart/2018/2/layout/IconVerticalSolidList"/>
    <dgm:cxn modelId="{8AB2A3AD-B16A-4409-B3FE-68339C0E8901}" type="presParOf" srcId="{7361E96D-2B7D-40DD-8396-9638117C54F0}" destId="{3D2BA08B-69BD-4C6E-ACB5-318A33B81E10}" srcOrd="9" destOrd="0" presId="urn:microsoft.com/office/officeart/2018/2/layout/IconVerticalSolidList"/>
    <dgm:cxn modelId="{70F82124-A8C4-44D2-973D-4B2673F74D79}" type="presParOf" srcId="{7361E96D-2B7D-40DD-8396-9638117C54F0}" destId="{DA02903C-07D4-415C-BDDE-6B979558847C}" srcOrd="10" destOrd="0" presId="urn:microsoft.com/office/officeart/2018/2/layout/IconVerticalSolidList"/>
    <dgm:cxn modelId="{4485A94E-FE21-4630-8549-5A4C2D578A5D}" type="presParOf" srcId="{DA02903C-07D4-415C-BDDE-6B979558847C}" destId="{5440061A-47AC-4189-9B3C-73C41672C0F1}" srcOrd="0" destOrd="0" presId="urn:microsoft.com/office/officeart/2018/2/layout/IconVerticalSolidList"/>
    <dgm:cxn modelId="{09C585C4-391C-40CD-BB98-B639014EF4D7}" type="presParOf" srcId="{DA02903C-07D4-415C-BDDE-6B979558847C}" destId="{E780DDE4-7B2B-4B43-96F2-2974156C36FF}" srcOrd="1" destOrd="0" presId="urn:microsoft.com/office/officeart/2018/2/layout/IconVerticalSolidList"/>
    <dgm:cxn modelId="{7276CC21-7BC0-49C9-BDCA-A6DE4BE5BCC6}" type="presParOf" srcId="{DA02903C-07D4-415C-BDDE-6B979558847C}" destId="{4EA4818A-FAC3-449D-BBF8-EA4DE2AEE878}" srcOrd="2" destOrd="0" presId="urn:microsoft.com/office/officeart/2018/2/layout/IconVerticalSolidList"/>
    <dgm:cxn modelId="{E112C960-ABA5-4260-9BBB-DE42DFAFCE30}" type="presParOf" srcId="{DA02903C-07D4-415C-BDDE-6B979558847C}" destId="{57ACD560-11A7-49DA-BC06-5817CD60E65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780E03-92B4-406B-BB32-59DF3927B302}"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n-US"/>
        </a:p>
      </dgm:t>
    </dgm:pt>
    <dgm:pt modelId="{7D6CA897-9B10-49FC-83F2-7E93CC6FFFB9}">
      <dgm:prSet/>
      <dgm:spPr/>
      <dgm:t>
        <a:bodyPr/>
        <a:lstStyle/>
        <a:p>
          <a:r>
            <a:rPr lang="cs-CZ" b="0" dirty="0" err="1"/>
            <a:t>Yes</a:t>
          </a:r>
          <a:r>
            <a:rPr lang="cs-CZ" b="0" dirty="0"/>
            <a:t>, </a:t>
          </a:r>
          <a:r>
            <a:rPr lang="cs-CZ" b="0" dirty="0" err="1"/>
            <a:t>you</a:t>
          </a:r>
          <a:r>
            <a:rPr lang="cs-CZ" b="0" dirty="0"/>
            <a:t> </a:t>
          </a:r>
          <a:r>
            <a:rPr lang="cs-CZ" b="0" dirty="0" err="1"/>
            <a:t>can</a:t>
          </a:r>
          <a:r>
            <a:rPr lang="cs-CZ" b="0" dirty="0"/>
            <a:t>!</a:t>
          </a:r>
          <a:br>
            <a:rPr lang="cs-CZ" b="0" dirty="0"/>
          </a:br>
          <a:r>
            <a:rPr lang="cs-CZ" b="0" dirty="0" err="1"/>
            <a:t>Contact</a:t>
          </a:r>
          <a:r>
            <a:rPr lang="cs-CZ" b="0" dirty="0"/>
            <a:t> any </a:t>
          </a:r>
          <a:r>
            <a:rPr lang="cs-CZ" b="0" dirty="0" err="1"/>
            <a:t>institution</a:t>
          </a:r>
          <a:r>
            <a:rPr lang="cs-CZ" b="0" dirty="0"/>
            <a:t> </a:t>
          </a:r>
          <a:r>
            <a:rPr lang="cs-CZ" b="0" dirty="0" err="1"/>
            <a:t>you</a:t>
          </a:r>
          <a:r>
            <a:rPr lang="cs-CZ" b="0" dirty="0"/>
            <a:t> </a:t>
          </a:r>
          <a:r>
            <a:rPr lang="cs-CZ" b="0" dirty="0" err="1"/>
            <a:t>want</a:t>
          </a:r>
          <a:r>
            <a:rPr lang="cs-CZ" b="0" dirty="0"/>
            <a:t> </a:t>
          </a:r>
          <a:r>
            <a:rPr lang="cs-CZ" b="0" dirty="0" err="1"/>
            <a:t>or</a:t>
          </a:r>
          <a:r>
            <a:rPr lang="cs-CZ" b="0" dirty="0"/>
            <a:t> use your </a:t>
          </a:r>
          <a:r>
            <a:rPr lang="cs-CZ" b="0" dirty="0" err="1"/>
            <a:t>project</a:t>
          </a:r>
          <a:r>
            <a:rPr lang="cs-CZ" b="0" dirty="0"/>
            <a:t> (IGA, GAČR, TAČR, GAMU,…)</a:t>
          </a:r>
          <a:endParaRPr lang="en-US" dirty="0"/>
        </a:p>
      </dgm:t>
    </dgm:pt>
    <dgm:pt modelId="{0457F866-C7E5-49F6-937C-0514D99D6980}" type="parTrans" cxnId="{CF86712B-586C-4D46-97F4-3E0A00809375}">
      <dgm:prSet/>
      <dgm:spPr/>
      <dgm:t>
        <a:bodyPr/>
        <a:lstStyle/>
        <a:p>
          <a:endParaRPr lang="en-US"/>
        </a:p>
      </dgm:t>
    </dgm:pt>
    <dgm:pt modelId="{29E731D6-3E3F-4B23-B036-75188D6A49F5}" type="sibTrans" cxnId="{CF86712B-586C-4D46-97F4-3E0A00809375}">
      <dgm:prSet/>
      <dgm:spPr/>
      <dgm:t>
        <a:bodyPr/>
        <a:lstStyle/>
        <a:p>
          <a:endParaRPr lang="en-US"/>
        </a:p>
      </dgm:t>
    </dgm:pt>
    <dgm:pt modelId="{3CC2B932-82C6-4017-8705-B86CDAF41EB7}">
      <dgm:prSet/>
      <dgm:spPr/>
      <dgm:t>
        <a:bodyPr/>
        <a:lstStyle/>
        <a:p>
          <a:r>
            <a:rPr lang="cs-CZ" b="0" dirty="0" err="1"/>
            <a:t>You</a:t>
          </a:r>
          <a:r>
            <a:rPr lang="cs-CZ" b="0" dirty="0"/>
            <a:t> </a:t>
          </a:r>
          <a:r>
            <a:rPr lang="cs-CZ" b="0" dirty="0" err="1"/>
            <a:t>will</a:t>
          </a:r>
          <a:r>
            <a:rPr lang="cs-CZ" b="0" dirty="0"/>
            <a:t> </a:t>
          </a:r>
          <a:r>
            <a:rPr lang="cs-CZ" b="0" dirty="0" err="1"/>
            <a:t>need</a:t>
          </a:r>
          <a:r>
            <a:rPr lang="cs-CZ" b="0" dirty="0"/>
            <a:t> a Training </a:t>
          </a:r>
          <a:r>
            <a:rPr lang="cs-CZ" b="0" dirty="0" err="1"/>
            <a:t>agreement</a:t>
          </a:r>
          <a:r>
            <a:rPr lang="cs-CZ" b="0" dirty="0"/>
            <a:t> to </a:t>
          </a:r>
          <a:r>
            <a:rPr lang="cs-CZ" b="0" dirty="0" err="1"/>
            <a:t>have</a:t>
          </a:r>
          <a:r>
            <a:rPr lang="cs-CZ" b="0" dirty="0"/>
            <a:t> </a:t>
          </a:r>
          <a:r>
            <a:rPr lang="cs-CZ" b="0" dirty="0" err="1"/>
            <a:t>the</a:t>
          </a:r>
          <a:r>
            <a:rPr lang="cs-CZ" b="0" dirty="0"/>
            <a:t> </a:t>
          </a:r>
          <a:r>
            <a:rPr lang="cs-CZ" b="0" dirty="0" err="1"/>
            <a:t>internship</a:t>
          </a:r>
          <a:r>
            <a:rPr lang="cs-CZ" b="0" dirty="0"/>
            <a:t> </a:t>
          </a:r>
          <a:r>
            <a:rPr lang="cs-CZ" b="0" dirty="0" err="1"/>
            <a:t>recognized</a:t>
          </a:r>
          <a:r>
            <a:rPr lang="cs-CZ" b="0" dirty="0"/>
            <a:t> </a:t>
          </a:r>
          <a:r>
            <a:rPr lang="cs-CZ" b="0" dirty="0" err="1"/>
            <a:t>into</a:t>
          </a:r>
          <a:r>
            <a:rPr lang="cs-CZ" b="0" dirty="0"/>
            <a:t> </a:t>
          </a:r>
          <a:r>
            <a:rPr lang="cs-CZ" b="0" dirty="0" err="1"/>
            <a:t>studies</a:t>
          </a:r>
          <a:r>
            <a:rPr lang="cs-CZ" b="0" dirty="0"/>
            <a:t>.</a:t>
          </a:r>
          <a:endParaRPr lang="en-US" dirty="0"/>
        </a:p>
      </dgm:t>
    </dgm:pt>
    <dgm:pt modelId="{B5D78483-9336-4175-AB57-35F9A7800968}" type="parTrans" cxnId="{7CDF3164-92E0-460E-AB50-0CE06D1EC7C8}">
      <dgm:prSet/>
      <dgm:spPr/>
      <dgm:t>
        <a:bodyPr/>
        <a:lstStyle/>
        <a:p>
          <a:endParaRPr lang="en-US"/>
        </a:p>
      </dgm:t>
    </dgm:pt>
    <dgm:pt modelId="{4E3F5F2B-FAE1-432F-AC9A-A73CF42A1D39}" type="sibTrans" cxnId="{7CDF3164-92E0-460E-AB50-0CE06D1EC7C8}">
      <dgm:prSet/>
      <dgm:spPr/>
      <dgm:t>
        <a:bodyPr/>
        <a:lstStyle/>
        <a:p>
          <a:endParaRPr lang="en-US"/>
        </a:p>
      </dgm:t>
    </dgm:pt>
    <dgm:pt modelId="{754CE07E-925D-4A8D-988E-86AC5E9CC45B}">
      <dgm:prSet/>
      <dgm:spPr/>
      <dgm:t>
        <a:bodyPr/>
        <a:lstStyle/>
        <a:p>
          <a:r>
            <a:rPr lang="cs-CZ" b="0"/>
            <a:t>You can use Faculty scholarship (but please note, you might not receive the full coverage of your stay)</a:t>
          </a:r>
          <a:endParaRPr lang="en-US"/>
        </a:p>
      </dgm:t>
    </dgm:pt>
    <dgm:pt modelId="{6B883B4B-8949-47C8-B2BB-EE30ED1C4719}" type="parTrans" cxnId="{E7B76CEF-D89C-41FA-A8F3-61AFE4674FB8}">
      <dgm:prSet/>
      <dgm:spPr/>
      <dgm:t>
        <a:bodyPr/>
        <a:lstStyle/>
        <a:p>
          <a:endParaRPr lang="en-US"/>
        </a:p>
      </dgm:t>
    </dgm:pt>
    <dgm:pt modelId="{083B7621-618D-43D6-B641-6A27C3F5F7D1}" type="sibTrans" cxnId="{E7B76CEF-D89C-41FA-A8F3-61AFE4674FB8}">
      <dgm:prSet/>
      <dgm:spPr/>
      <dgm:t>
        <a:bodyPr/>
        <a:lstStyle/>
        <a:p>
          <a:endParaRPr lang="en-US"/>
        </a:p>
      </dgm:t>
    </dgm:pt>
    <dgm:pt modelId="{9DA65F38-E6F1-4EF1-A199-AA9B4AB4DE4F}">
      <dgm:prSet/>
      <dgm:spPr/>
      <dgm:t>
        <a:bodyPr/>
        <a:lstStyle/>
        <a:p>
          <a:r>
            <a:rPr lang="cs-CZ" b="0"/>
            <a:t>When creating the record of stay in the IS MU -&gt; choose the programme „other“</a:t>
          </a:r>
          <a:endParaRPr lang="en-US"/>
        </a:p>
      </dgm:t>
    </dgm:pt>
    <dgm:pt modelId="{D9F7D617-F8E8-4ED8-ABFE-6943B0A307C8}" type="parTrans" cxnId="{68FDDB91-5EDD-4C91-B084-AC788B90AF72}">
      <dgm:prSet/>
      <dgm:spPr/>
      <dgm:t>
        <a:bodyPr/>
        <a:lstStyle/>
        <a:p>
          <a:endParaRPr lang="en-US"/>
        </a:p>
      </dgm:t>
    </dgm:pt>
    <dgm:pt modelId="{ED37E151-B5D5-4B5F-AF99-B4BB8ED7830B}" type="sibTrans" cxnId="{68FDDB91-5EDD-4C91-B084-AC788B90AF72}">
      <dgm:prSet/>
      <dgm:spPr/>
      <dgm:t>
        <a:bodyPr/>
        <a:lstStyle/>
        <a:p>
          <a:endParaRPr lang="en-US"/>
        </a:p>
      </dgm:t>
    </dgm:pt>
    <dgm:pt modelId="{4318EB32-E1C5-4D63-A53E-F974D3E76C61}" type="pres">
      <dgm:prSet presAssocID="{56780E03-92B4-406B-BB32-59DF3927B302}" presName="diagram" presStyleCnt="0">
        <dgm:presLayoutVars>
          <dgm:dir/>
          <dgm:resizeHandles val="exact"/>
        </dgm:presLayoutVars>
      </dgm:prSet>
      <dgm:spPr/>
    </dgm:pt>
    <dgm:pt modelId="{03B2BC0E-C23A-4A13-BA01-EEB4133B3767}" type="pres">
      <dgm:prSet presAssocID="{7D6CA897-9B10-49FC-83F2-7E93CC6FFFB9}" presName="node" presStyleLbl="node1" presStyleIdx="0" presStyleCnt="4">
        <dgm:presLayoutVars>
          <dgm:bulletEnabled val="1"/>
        </dgm:presLayoutVars>
      </dgm:prSet>
      <dgm:spPr/>
    </dgm:pt>
    <dgm:pt modelId="{34ED7E31-894E-4717-ACE4-ACBEFED7BBD8}" type="pres">
      <dgm:prSet presAssocID="{29E731D6-3E3F-4B23-B036-75188D6A49F5}" presName="sibTrans" presStyleLbl="sibTrans2D1" presStyleIdx="0" presStyleCnt="3"/>
      <dgm:spPr/>
    </dgm:pt>
    <dgm:pt modelId="{DCE61B2D-45FC-45C2-89FE-AB94CBDD95AE}" type="pres">
      <dgm:prSet presAssocID="{29E731D6-3E3F-4B23-B036-75188D6A49F5}" presName="connectorText" presStyleLbl="sibTrans2D1" presStyleIdx="0" presStyleCnt="3"/>
      <dgm:spPr/>
    </dgm:pt>
    <dgm:pt modelId="{FC4B1CE5-783F-4D1F-92DA-B529EC30163F}" type="pres">
      <dgm:prSet presAssocID="{3CC2B932-82C6-4017-8705-B86CDAF41EB7}" presName="node" presStyleLbl="node1" presStyleIdx="1" presStyleCnt="4">
        <dgm:presLayoutVars>
          <dgm:bulletEnabled val="1"/>
        </dgm:presLayoutVars>
      </dgm:prSet>
      <dgm:spPr/>
    </dgm:pt>
    <dgm:pt modelId="{E9379F99-7A91-4AF5-8116-B1010A939624}" type="pres">
      <dgm:prSet presAssocID="{4E3F5F2B-FAE1-432F-AC9A-A73CF42A1D39}" presName="sibTrans" presStyleLbl="sibTrans2D1" presStyleIdx="1" presStyleCnt="3"/>
      <dgm:spPr/>
    </dgm:pt>
    <dgm:pt modelId="{AC594BEB-1B1A-4573-84AB-269B8F8B4BE6}" type="pres">
      <dgm:prSet presAssocID="{4E3F5F2B-FAE1-432F-AC9A-A73CF42A1D39}" presName="connectorText" presStyleLbl="sibTrans2D1" presStyleIdx="1" presStyleCnt="3"/>
      <dgm:spPr/>
    </dgm:pt>
    <dgm:pt modelId="{DAF27BB9-5F78-4BAB-B4F0-E379CCA36EC2}" type="pres">
      <dgm:prSet presAssocID="{754CE07E-925D-4A8D-988E-86AC5E9CC45B}" presName="node" presStyleLbl="node1" presStyleIdx="2" presStyleCnt="4">
        <dgm:presLayoutVars>
          <dgm:bulletEnabled val="1"/>
        </dgm:presLayoutVars>
      </dgm:prSet>
      <dgm:spPr/>
    </dgm:pt>
    <dgm:pt modelId="{C51693EC-218E-4C39-AC31-3E222E6BEEE7}" type="pres">
      <dgm:prSet presAssocID="{083B7621-618D-43D6-B641-6A27C3F5F7D1}" presName="sibTrans" presStyleLbl="sibTrans2D1" presStyleIdx="2" presStyleCnt="3"/>
      <dgm:spPr/>
    </dgm:pt>
    <dgm:pt modelId="{221C750F-D266-48CD-AB9A-88BE345339AE}" type="pres">
      <dgm:prSet presAssocID="{083B7621-618D-43D6-B641-6A27C3F5F7D1}" presName="connectorText" presStyleLbl="sibTrans2D1" presStyleIdx="2" presStyleCnt="3"/>
      <dgm:spPr/>
    </dgm:pt>
    <dgm:pt modelId="{C6CFBCD6-7AFB-454B-B4D1-FF6C632AD2C0}" type="pres">
      <dgm:prSet presAssocID="{9DA65F38-E6F1-4EF1-A199-AA9B4AB4DE4F}" presName="node" presStyleLbl="node1" presStyleIdx="3" presStyleCnt="4">
        <dgm:presLayoutVars>
          <dgm:bulletEnabled val="1"/>
        </dgm:presLayoutVars>
      </dgm:prSet>
      <dgm:spPr/>
    </dgm:pt>
  </dgm:ptLst>
  <dgm:cxnLst>
    <dgm:cxn modelId="{70FB0202-E973-4402-B92C-D4FBDDA2E0CA}" type="presOf" srcId="{754CE07E-925D-4A8D-988E-86AC5E9CC45B}" destId="{DAF27BB9-5F78-4BAB-B4F0-E379CCA36EC2}" srcOrd="0" destOrd="0" presId="urn:microsoft.com/office/officeart/2005/8/layout/process5"/>
    <dgm:cxn modelId="{D78E2E12-0224-49EA-A550-CDFCAACF0A40}" type="presOf" srcId="{29E731D6-3E3F-4B23-B036-75188D6A49F5}" destId="{DCE61B2D-45FC-45C2-89FE-AB94CBDD95AE}" srcOrd="1" destOrd="0" presId="urn:microsoft.com/office/officeart/2005/8/layout/process5"/>
    <dgm:cxn modelId="{C5BDB929-971B-4AB9-B537-96398B31BFDE}" type="presOf" srcId="{7D6CA897-9B10-49FC-83F2-7E93CC6FFFB9}" destId="{03B2BC0E-C23A-4A13-BA01-EEB4133B3767}" srcOrd="0" destOrd="0" presId="urn:microsoft.com/office/officeart/2005/8/layout/process5"/>
    <dgm:cxn modelId="{CF86712B-586C-4D46-97F4-3E0A00809375}" srcId="{56780E03-92B4-406B-BB32-59DF3927B302}" destId="{7D6CA897-9B10-49FC-83F2-7E93CC6FFFB9}" srcOrd="0" destOrd="0" parTransId="{0457F866-C7E5-49F6-937C-0514D99D6980}" sibTransId="{29E731D6-3E3F-4B23-B036-75188D6A49F5}"/>
    <dgm:cxn modelId="{89D0203A-B8EF-436E-AADC-B0E8B78A16CF}" type="presOf" srcId="{29E731D6-3E3F-4B23-B036-75188D6A49F5}" destId="{34ED7E31-894E-4717-ACE4-ACBEFED7BBD8}" srcOrd="0" destOrd="0" presId="urn:microsoft.com/office/officeart/2005/8/layout/process5"/>
    <dgm:cxn modelId="{BDB2AC3D-82AE-4819-8B5F-43206161048E}" type="presOf" srcId="{9DA65F38-E6F1-4EF1-A199-AA9B4AB4DE4F}" destId="{C6CFBCD6-7AFB-454B-B4D1-FF6C632AD2C0}" srcOrd="0" destOrd="0" presId="urn:microsoft.com/office/officeart/2005/8/layout/process5"/>
    <dgm:cxn modelId="{7ADA7D60-9DA5-41BE-87EB-877EF8F27AA6}" type="presOf" srcId="{4E3F5F2B-FAE1-432F-AC9A-A73CF42A1D39}" destId="{E9379F99-7A91-4AF5-8116-B1010A939624}" srcOrd="0" destOrd="0" presId="urn:microsoft.com/office/officeart/2005/8/layout/process5"/>
    <dgm:cxn modelId="{7CDF3164-92E0-460E-AB50-0CE06D1EC7C8}" srcId="{56780E03-92B4-406B-BB32-59DF3927B302}" destId="{3CC2B932-82C6-4017-8705-B86CDAF41EB7}" srcOrd="1" destOrd="0" parTransId="{B5D78483-9336-4175-AB57-35F9A7800968}" sibTransId="{4E3F5F2B-FAE1-432F-AC9A-A73CF42A1D39}"/>
    <dgm:cxn modelId="{4C4A9167-E58A-434F-9BC2-FE88B83624CC}" type="presOf" srcId="{56780E03-92B4-406B-BB32-59DF3927B302}" destId="{4318EB32-E1C5-4D63-A53E-F974D3E76C61}" srcOrd="0" destOrd="0" presId="urn:microsoft.com/office/officeart/2005/8/layout/process5"/>
    <dgm:cxn modelId="{FE94A251-A49B-41C3-9514-F0ADFB7DF1FF}" type="presOf" srcId="{083B7621-618D-43D6-B641-6A27C3F5F7D1}" destId="{C51693EC-218E-4C39-AC31-3E222E6BEEE7}" srcOrd="0" destOrd="0" presId="urn:microsoft.com/office/officeart/2005/8/layout/process5"/>
    <dgm:cxn modelId="{E2814D55-BC6B-49FB-8A42-ADF3B53B8B90}" type="presOf" srcId="{083B7621-618D-43D6-B641-6A27C3F5F7D1}" destId="{221C750F-D266-48CD-AB9A-88BE345339AE}" srcOrd="1" destOrd="0" presId="urn:microsoft.com/office/officeart/2005/8/layout/process5"/>
    <dgm:cxn modelId="{81823379-3A8E-4597-98BA-26EBA39AD5E2}" type="presOf" srcId="{4E3F5F2B-FAE1-432F-AC9A-A73CF42A1D39}" destId="{AC594BEB-1B1A-4573-84AB-269B8F8B4BE6}" srcOrd="1" destOrd="0" presId="urn:microsoft.com/office/officeart/2005/8/layout/process5"/>
    <dgm:cxn modelId="{68FDDB91-5EDD-4C91-B084-AC788B90AF72}" srcId="{56780E03-92B4-406B-BB32-59DF3927B302}" destId="{9DA65F38-E6F1-4EF1-A199-AA9B4AB4DE4F}" srcOrd="3" destOrd="0" parTransId="{D9F7D617-F8E8-4ED8-ABFE-6943B0A307C8}" sibTransId="{ED37E151-B5D5-4B5F-AF99-B4BB8ED7830B}"/>
    <dgm:cxn modelId="{E7B76CEF-D89C-41FA-A8F3-61AFE4674FB8}" srcId="{56780E03-92B4-406B-BB32-59DF3927B302}" destId="{754CE07E-925D-4A8D-988E-86AC5E9CC45B}" srcOrd="2" destOrd="0" parTransId="{6B883B4B-8949-47C8-B2BB-EE30ED1C4719}" sibTransId="{083B7621-618D-43D6-B641-6A27C3F5F7D1}"/>
    <dgm:cxn modelId="{9A5A6BF5-C194-4AEF-A2EE-A30157C0AFC5}" type="presOf" srcId="{3CC2B932-82C6-4017-8705-B86CDAF41EB7}" destId="{FC4B1CE5-783F-4D1F-92DA-B529EC30163F}" srcOrd="0" destOrd="0" presId="urn:microsoft.com/office/officeart/2005/8/layout/process5"/>
    <dgm:cxn modelId="{46B0F465-FE83-4FA6-B6B2-4967D552715B}" type="presParOf" srcId="{4318EB32-E1C5-4D63-A53E-F974D3E76C61}" destId="{03B2BC0E-C23A-4A13-BA01-EEB4133B3767}" srcOrd="0" destOrd="0" presId="urn:microsoft.com/office/officeart/2005/8/layout/process5"/>
    <dgm:cxn modelId="{0F6E21DF-50FD-4D04-9BAF-0A1E9D16432C}" type="presParOf" srcId="{4318EB32-E1C5-4D63-A53E-F974D3E76C61}" destId="{34ED7E31-894E-4717-ACE4-ACBEFED7BBD8}" srcOrd="1" destOrd="0" presId="urn:microsoft.com/office/officeart/2005/8/layout/process5"/>
    <dgm:cxn modelId="{A6428870-5482-449C-A00A-B66CD466FB54}" type="presParOf" srcId="{34ED7E31-894E-4717-ACE4-ACBEFED7BBD8}" destId="{DCE61B2D-45FC-45C2-89FE-AB94CBDD95AE}" srcOrd="0" destOrd="0" presId="urn:microsoft.com/office/officeart/2005/8/layout/process5"/>
    <dgm:cxn modelId="{FF027235-5931-432E-BEF1-D1D724E8CA05}" type="presParOf" srcId="{4318EB32-E1C5-4D63-A53E-F974D3E76C61}" destId="{FC4B1CE5-783F-4D1F-92DA-B529EC30163F}" srcOrd="2" destOrd="0" presId="urn:microsoft.com/office/officeart/2005/8/layout/process5"/>
    <dgm:cxn modelId="{DF83682C-8BD0-4263-9489-33520940805D}" type="presParOf" srcId="{4318EB32-E1C5-4D63-A53E-F974D3E76C61}" destId="{E9379F99-7A91-4AF5-8116-B1010A939624}" srcOrd="3" destOrd="0" presId="urn:microsoft.com/office/officeart/2005/8/layout/process5"/>
    <dgm:cxn modelId="{FC655325-FC03-4BE7-AD42-DB3FECD7AFD3}" type="presParOf" srcId="{E9379F99-7A91-4AF5-8116-B1010A939624}" destId="{AC594BEB-1B1A-4573-84AB-269B8F8B4BE6}" srcOrd="0" destOrd="0" presId="urn:microsoft.com/office/officeart/2005/8/layout/process5"/>
    <dgm:cxn modelId="{A189E6DF-A70E-4279-B96F-BA026B50CA62}" type="presParOf" srcId="{4318EB32-E1C5-4D63-A53E-F974D3E76C61}" destId="{DAF27BB9-5F78-4BAB-B4F0-E379CCA36EC2}" srcOrd="4" destOrd="0" presId="urn:microsoft.com/office/officeart/2005/8/layout/process5"/>
    <dgm:cxn modelId="{D9F3F8EB-95D7-48D1-B894-5C922875409C}" type="presParOf" srcId="{4318EB32-E1C5-4D63-A53E-F974D3E76C61}" destId="{C51693EC-218E-4C39-AC31-3E222E6BEEE7}" srcOrd="5" destOrd="0" presId="urn:microsoft.com/office/officeart/2005/8/layout/process5"/>
    <dgm:cxn modelId="{1BAB92AE-E89F-4B42-87EC-683B8703F9B5}" type="presParOf" srcId="{C51693EC-218E-4C39-AC31-3E222E6BEEE7}" destId="{221C750F-D266-48CD-AB9A-88BE345339AE}" srcOrd="0" destOrd="0" presId="urn:microsoft.com/office/officeart/2005/8/layout/process5"/>
    <dgm:cxn modelId="{6F5CC518-BF08-4E35-88FB-42B28445934A}" type="presParOf" srcId="{4318EB32-E1C5-4D63-A53E-F974D3E76C61}" destId="{C6CFBCD6-7AFB-454B-B4D1-FF6C632AD2C0}"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625A49-49B8-40ED-893F-47015E7B13F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5FE6E08-D203-4726-80AD-F659075B4AC7}">
      <dgm:prSet/>
      <dgm:spPr/>
      <dgm:t>
        <a:bodyPr/>
        <a:lstStyle/>
        <a:p>
          <a:pPr>
            <a:defRPr cap="all"/>
          </a:pPr>
          <a:r>
            <a:rPr lang="cs-CZ" b="0"/>
            <a:t>DON‘T BE AFRAID TO ASK – We‘re here for you!</a:t>
          </a:r>
          <a:endParaRPr lang="en-US"/>
        </a:p>
      </dgm:t>
    </dgm:pt>
    <dgm:pt modelId="{D4801E88-196B-4FA3-977D-1B6263ECB99C}" type="parTrans" cxnId="{9628DCF4-4894-4127-A19F-AF34192C54BE}">
      <dgm:prSet/>
      <dgm:spPr/>
      <dgm:t>
        <a:bodyPr/>
        <a:lstStyle/>
        <a:p>
          <a:endParaRPr lang="en-US"/>
        </a:p>
      </dgm:t>
    </dgm:pt>
    <dgm:pt modelId="{2AE08F37-F379-463A-9545-576AD2516CDC}" type="sibTrans" cxnId="{9628DCF4-4894-4127-A19F-AF34192C54BE}">
      <dgm:prSet/>
      <dgm:spPr/>
      <dgm:t>
        <a:bodyPr/>
        <a:lstStyle/>
        <a:p>
          <a:endParaRPr lang="en-US"/>
        </a:p>
      </dgm:t>
    </dgm:pt>
    <dgm:pt modelId="{50B86E24-555D-4E4D-A2FB-ACEE0FE4A858}">
      <dgm:prSet/>
      <dgm:spPr/>
      <dgm:t>
        <a:bodyPr/>
        <a:lstStyle/>
        <a:p>
          <a:pPr>
            <a:defRPr cap="all"/>
          </a:pPr>
          <a:r>
            <a:rPr lang="cs-CZ" b="0" dirty="0"/>
            <a:t>READ CAREFULLY THE SPECIFIC DETAILS OF EACH SCHOLARSHIP/mobility PROGRAMME to </a:t>
          </a:r>
          <a:r>
            <a:rPr lang="cs-CZ" b="0" dirty="0" err="1"/>
            <a:t>know</a:t>
          </a:r>
          <a:r>
            <a:rPr lang="cs-CZ" b="0" dirty="0"/>
            <a:t> </a:t>
          </a:r>
          <a:r>
            <a:rPr lang="cs-CZ" b="0" dirty="0" err="1"/>
            <a:t>what</a:t>
          </a:r>
          <a:r>
            <a:rPr lang="cs-CZ" b="0" dirty="0"/>
            <a:t> </a:t>
          </a:r>
          <a:r>
            <a:rPr lang="cs-CZ" b="0" dirty="0" err="1"/>
            <a:t>you</a:t>
          </a:r>
          <a:r>
            <a:rPr lang="cs-CZ" b="0" dirty="0"/>
            <a:t> </a:t>
          </a:r>
          <a:r>
            <a:rPr lang="cs-CZ" b="0" dirty="0" err="1"/>
            <a:t>need</a:t>
          </a:r>
          <a:r>
            <a:rPr lang="cs-CZ" b="0" dirty="0"/>
            <a:t> to do</a:t>
          </a:r>
          <a:endParaRPr lang="en-US" dirty="0"/>
        </a:p>
      </dgm:t>
    </dgm:pt>
    <dgm:pt modelId="{DA94414B-B439-4775-B8C0-1149A92A0AE2}" type="parTrans" cxnId="{88088F7C-77EC-457B-B656-C584931CC676}">
      <dgm:prSet/>
      <dgm:spPr/>
      <dgm:t>
        <a:bodyPr/>
        <a:lstStyle/>
        <a:p>
          <a:endParaRPr lang="en-US"/>
        </a:p>
      </dgm:t>
    </dgm:pt>
    <dgm:pt modelId="{4AC2D11A-08C5-4DBE-9012-FD1C291A9A12}" type="sibTrans" cxnId="{88088F7C-77EC-457B-B656-C584931CC676}">
      <dgm:prSet/>
      <dgm:spPr/>
      <dgm:t>
        <a:bodyPr/>
        <a:lstStyle/>
        <a:p>
          <a:endParaRPr lang="en-US"/>
        </a:p>
      </dgm:t>
    </dgm:pt>
    <dgm:pt modelId="{EB5CA2C4-D5BA-4EC5-B09F-39BA74827091}">
      <dgm:prSet/>
      <dgm:spPr/>
      <dgm:t>
        <a:bodyPr/>
        <a:lstStyle/>
        <a:p>
          <a:pPr>
            <a:defRPr cap="all"/>
          </a:pPr>
          <a:r>
            <a:rPr lang="cs-CZ" b="0"/>
            <a:t>DON‘T DO IT THE VERY LAST MINUTE</a:t>
          </a:r>
          <a:endParaRPr lang="en-US"/>
        </a:p>
      </dgm:t>
    </dgm:pt>
    <dgm:pt modelId="{8AAAD1C0-718B-4DFC-8054-9EAC045E03FD}" type="parTrans" cxnId="{D622DB18-3AD2-4F5D-8D06-4E1EAEACB7E1}">
      <dgm:prSet/>
      <dgm:spPr/>
      <dgm:t>
        <a:bodyPr/>
        <a:lstStyle/>
        <a:p>
          <a:endParaRPr lang="en-US"/>
        </a:p>
      </dgm:t>
    </dgm:pt>
    <dgm:pt modelId="{C7014E23-651E-4849-800E-C75B5A28C773}" type="sibTrans" cxnId="{D622DB18-3AD2-4F5D-8D06-4E1EAEACB7E1}">
      <dgm:prSet/>
      <dgm:spPr/>
      <dgm:t>
        <a:bodyPr/>
        <a:lstStyle/>
        <a:p>
          <a:endParaRPr lang="en-US"/>
        </a:p>
      </dgm:t>
    </dgm:pt>
    <dgm:pt modelId="{813ED329-D4EC-4C91-BBB0-8C3B76B06954}" type="pres">
      <dgm:prSet presAssocID="{E5625A49-49B8-40ED-893F-47015E7B13FB}" presName="root" presStyleCnt="0">
        <dgm:presLayoutVars>
          <dgm:dir/>
          <dgm:resizeHandles val="exact"/>
        </dgm:presLayoutVars>
      </dgm:prSet>
      <dgm:spPr/>
    </dgm:pt>
    <dgm:pt modelId="{F1077E30-6A64-40E4-838E-5C63577170B2}" type="pres">
      <dgm:prSet presAssocID="{15FE6E08-D203-4726-80AD-F659075B4AC7}" presName="compNode" presStyleCnt="0"/>
      <dgm:spPr/>
    </dgm:pt>
    <dgm:pt modelId="{A2677D12-745B-4498-8A27-90B3A2167E01}" type="pres">
      <dgm:prSet presAssocID="{15FE6E08-D203-4726-80AD-F659075B4AC7}" presName="iconBgRect" presStyleLbl="bgShp" presStyleIdx="0" presStyleCnt="3"/>
      <dgm:spPr>
        <a:prstGeom prst="round2DiagRect">
          <a:avLst>
            <a:gd name="adj1" fmla="val 29727"/>
            <a:gd name="adj2" fmla="val 0"/>
          </a:avLst>
        </a:prstGeom>
      </dgm:spPr>
    </dgm:pt>
    <dgm:pt modelId="{302F099F-BDF0-4729-BADF-A623284E894C}" type="pres">
      <dgm:prSet presAssocID="{15FE6E08-D203-4726-80AD-F659075B4A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E1F48A43-1422-4751-B2A9-9021B1441658}" type="pres">
      <dgm:prSet presAssocID="{15FE6E08-D203-4726-80AD-F659075B4AC7}" presName="spaceRect" presStyleCnt="0"/>
      <dgm:spPr/>
    </dgm:pt>
    <dgm:pt modelId="{E22E8B8D-2EEC-4AAB-A005-797CFFE907E3}" type="pres">
      <dgm:prSet presAssocID="{15FE6E08-D203-4726-80AD-F659075B4AC7}" presName="textRect" presStyleLbl="revTx" presStyleIdx="0" presStyleCnt="3">
        <dgm:presLayoutVars>
          <dgm:chMax val="1"/>
          <dgm:chPref val="1"/>
        </dgm:presLayoutVars>
      </dgm:prSet>
      <dgm:spPr/>
    </dgm:pt>
    <dgm:pt modelId="{11D447E7-95C5-432B-A9A0-4B9ADE0DE476}" type="pres">
      <dgm:prSet presAssocID="{2AE08F37-F379-463A-9545-576AD2516CDC}" presName="sibTrans" presStyleCnt="0"/>
      <dgm:spPr/>
    </dgm:pt>
    <dgm:pt modelId="{A1D4A173-E27C-465E-B8BA-A526C8DC1DF6}" type="pres">
      <dgm:prSet presAssocID="{50B86E24-555D-4E4D-A2FB-ACEE0FE4A858}" presName="compNode" presStyleCnt="0"/>
      <dgm:spPr/>
    </dgm:pt>
    <dgm:pt modelId="{8E360A59-295F-4F84-89F8-A3004F5AF088}" type="pres">
      <dgm:prSet presAssocID="{50B86E24-555D-4E4D-A2FB-ACEE0FE4A858}" presName="iconBgRect" presStyleLbl="bgShp" presStyleIdx="1" presStyleCnt="3"/>
      <dgm:spPr>
        <a:prstGeom prst="round2DiagRect">
          <a:avLst>
            <a:gd name="adj1" fmla="val 29727"/>
            <a:gd name="adj2" fmla="val 0"/>
          </a:avLst>
        </a:prstGeom>
      </dgm:spPr>
    </dgm:pt>
    <dgm:pt modelId="{A8AEDD8C-03F8-4D93-A9E9-67C212E28D33}" type="pres">
      <dgm:prSet presAssocID="{50B86E24-555D-4E4D-A2FB-ACEE0FE4A85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nihy"/>
        </a:ext>
      </dgm:extLst>
    </dgm:pt>
    <dgm:pt modelId="{4C70504D-4266-4CF4-A69B-C9424CF8BDC1}" type="pres">
      <dgm:prSet presAssocID="{50B86E24-555D-4E4D-A2FB-ACEE0FE4A858}" presName="spaceRect" presStyleCnt="0"/>
      <dgm:spPr/>
    </dgm:pt>
    <dgm:pt modelId="{CB2DE85F-B08C-45EA-9A48-DC7B572742B9}" type="pres">
      <dgm:prSet presAssocID="{50B86E24-555D-4E4D-A2FB-ACEE0FE4A858}" presName="textRect" presStyleLbl="revTx" presStyleIdx="1" presStyleCnt="3">
        <dgm:presLayoutVars>
          <dgm:chMax val="1"/>
          <dgm:chPref val="1"/>
        </dgm:presLayoutVars>
      </dgm:prSet>
      <dgm:spPr/>
    </dgm:pt>
    <dgm:pt modelId="{9BB444C6-7F57-489A-B101-A858E3E56A75}" type="pres">
      <dgm:prSet presAssocID="{4AC2D11A-08C5-4DBE-9012-FD1C291A9A12}" presName="sibTrans" presStyleCnt="0"/>
      <dgm:spPr/>
    </dgm:pt>
    <dgm:pt modelId="{1AB6A4D9-7CCE-4341-BEEA-46FC4482B9A0}" type="pres">
      <dgm:prSet presAssocID="{EB5CA2C4-D5BA-4EC5-B09F-39BA74827091}" presName="compNode" presStyleCnt="0"/>
      <dgm:spPr/>
    </dgm:pt>
    <dgm:pt modelId="{482E5C39-B900-4FF3-9C6A-E5DB1D132F2D}" type="pres">
      <dgm:prSet presAssocID="{EB5CA2C4-D5BA-4EC5-B09F-39BA74827091}" presName="iconBgRect" presStyleLbl="bgShp" presStyleIdx="2" presStyleCnt="3"/>
      <dgm:spPr>
        <a:prstGeom prst="round2DiagRect">
          <a:avLst>
            <a:gd name="adj1" fmla="val 29727"/>
            <a:gd name="adj2" fmla="val 0"/>
          </a:avLst>
        </a:prstGeom>
      </dgm:spPr>
    </dgm:pt>
    <dgm:pt modelId="{9E07D04C-12D0-4F99-813F-8FAFD1EC03B8}" type="pres">
      <dgm:prSet presAssocID="{EB5CA2C4-D5BA-4EC5-B09F-39BA7482709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ky"/>
        </a:ext>
      </dgm:extLst>
    </dgm:pt>
    <dgm:pt modelId="{AEF107A5-1F80-457A-A24E-C4104F8487CD}" type="pres">
      <dgm:prSet presAssocID="{EB5CA2C4-D5BA-4EC5-B09F-39BA74827091}" presName="spaceRect" presStyleCnt="0"/>
      <dgm:spPr/>
    </dgm:pt>
    <dgm:pt modelId="{0C16CABB-F3A2-4E2F-B290-9F10802673AA}" type="pres">
      <dgm:prSet presAssocID="{EB5CA2C4-D5BA-4EC5-B09F-39BA74827091}" presName="textRect" presStyleLbl="revTx" presStyleIdx="2" presStyleCnt="3">
        <dgm:presLayoutVars>
          <dgm:chMax val="1"/>
          <dgm:chPref val="1"/>
        </dgm:presLayoutVars>
      </dgm:prSet>
      <dgm:spPr/>
    </dgm:pt>
  </dgm:ptLst>
  <dgm:cxnLst>
    <dgm:cxn modelId="{D622DB18-3AD2-4F5D-8D06-4E1EAEACB7E1}" srcId="{E5625A49-49B8-40ED-893F-47015E7B13FB}" destId="{EB5CA2C4-D5BA-4EC5-B09F-39BA74827091}" srcOrd="2" destOrd="0" parTransId="{8AAAD1C0-718B-4DFC-8054-9EAC045E03FD}" sibTransId="{C7014E23-651E-4849-800E-C75B5A28C773}"/>
    <dgm:cxn modelId="{7076EA25-1792-4F05-8C71-255415D9A9FA}" type="presOf" srcId="{E5625A49-49B8-40ED-893F-47015E7B13FB}" destId="{813ED329-D4EC-4C91-BBB0-8C3B76B06954}" srcOrd="0" destOrd="0" presId="urn:microsoft.com/office/officeart/2018/5/layout/IconLeafLabelList"/>
    <dgm:cxn modelId="{9809AA5F-B51A-46C5-83FE-64F07900D7F9}" type="presOf" srcId="{15FE6E08-D203-4726-80AD-F659075B4AC7}" destId="{E22E8B8D-2EEC-4AAB-A005-797CFFE907E3}" srcOrd="0" destOrd="0" presId="urn:microsoft.com/office/officeart/2018/5/layout/IconLeafLabelList"/>
    <dgm:cxn modelId="{9A347D73-5DDE-4B5E-90EC-BC8D78313183}" type="presOf" srcId="{50B86E24-555D-4E4D-A2FB-ACEE0FE4A858}" destId="{CB2DE85F-B08C-45EA-9A48-DC7B572742B9}" srcOrd="0" destOrd="0" presId="urn:microsoft.com/office/officeart/2018/5/layout/IconLeafLabelList"/>
    <dgm:cxn modelId="{88088F7C-77EC-457B-B656-C584931CC676}" srcId="{E5625A49-49B8-40ED-893F-47015E7B13FB}" destId="{50B86E24-555D-4E4D-A2FB-ACEE0FE4A858}" srcOrd="1" destOrd="0" parTransId="{DA94414B-B439-4775-B8C0-1149A92A0AE2}" sibTransId="{4AC2D11A-08C5-4DBE-9012-FD1C291A9A12}"/>
    <dgm:cxn modelId="{CFA7B9CB-15F8-466B-BD5E-FF468997100D}" type="presOf" srcId="{EB5CA2C4-D5BA-4EC5-B09F-39BA74827091}" destId="{0C16CABB-F3A2-4E2F-B290-9F10802673AA}" srcOrd="0" destOrd="0" presId="urn:microsoft.com/office/officeart/2018/5/layout/IconLeafLabelList"/>
    <dgm:cxn modelId="{9628DCF4-4894-4127-A19F-AF34192C54BE}" srcId="{E5625A49-49B8-40ED-893F-47015E7B13FB}" destId="{15FE6E08-D203-4726-80AD-F659075B4AC7}" srcOrd="0" destOrd="0" parTransId="{D4801E88-196B-4FA3-977D-1B6263ECB99C}" sibTransId="{2AE08F37-F379-463A-9545-576AD2516CDC}"/>
    <dgm:cxn modelId="{68DF2CEC-3889-4202-AB0A-75CA32966367}" type="presParOf" srcId="{813ED329-D4EC-4C91-BBB0-8C3B76B06954}" destId="{F1077E30-6A64-40E4-838E-5C63577170B2}" srcOrd="0" destOrd="0" presId="urn:microsoft.com/office/officeart/2018/5/layout/IconLeafLabelList"/>
    <dgm:cxn modelId="{52C234FA-3D2E-49FD-916A-A5589B3390A2}" type="presParOf" srcId="{F1077E30-6A64-40E4-838E-5C63577170B2}" destId="{A2677D12-745B-4498-8A27-90B3A2167E01}" srcOrd="0" destOrd="0" presId="urn:microsoft.com/office/officeart/2018/5/layout/IconLeafLabelList"/>
    <dgm:cxn modelId="{C717B40C-B0B4-45D2-8474-C735157E783A}" type="presParOf" srcId="{F1077E30-6A64-40E4-838E-5C63577170B2}" destId="{302F099F-BDF0-4729-BADF-A623284E894C}" srcOrd="1" destOrd="0" presId="urn:microsoft.com/office/officeart/2018/5/layout/IconLeafLabelList"/>
    <dgm:cxn modelId="{A50E98CA-B540-4CCF-83C0-5D6D78542BAE}" type="presParOf" srcId="{F1077E30-6A64-40E4-838E-5C63577170B2}" destId="{E1F48A43-1422-4751-B2A9-9021B1441658}" srcOrd="2" destOrd="0" presId="urn:microsoft.com/office/officeart/2018/5/layout/IconLeafLabelList"/>
    <dgm:cxn modelId="{62D96EFA-BE52-43AA-BB47-12D414CCAEE6}" type="presParOf" srcId="{F1077E30-6A64-40E4-838E-5C63577170B2}" destId="{E22E8B8D-2EEC-4AAB-A005-797CFFE907E3}" srcOrd="3" destOrd="0" presId="urn:microsoft.com/office/officeart/2018/5/layout/IconLeafLabelList"/>
    <dgm:cxn modelId="{1749091E-E08A-471B-9E3F-46C8B61F0B6D}" type="presParOf" srcId="{813ED329-D4EC-4C91-BBB0-8C3B76B06954}" destId="{11D447E7-95C5-432B-A9A0-4B9ADE0DE476}" srcOrd="1" destOrd="0" presId="urn:microsoft.com/office/officeart/2018/5/layout/IconLeafLabelList"/>
    <dgm:cxn modelId="{A0B08701-B896-428E-9484-247F782A30A8}" type="presParOf" srcId="{813ED329-D4EC-4C91-BBB0-8C3B76B06954}" destId="{A1D4A173-E27C-465E-B8BA-A526C8DC1DF6}" srcOrd="2" destOrd="0" presId="urn:microsoft.com/office/officeart/2018/5/layout/IconLeafLabelList"/>
    <dgm:cxn modelId="{5560E267-066A-4E5F-BD6E-B049F324C638}" type="presParOf" srcId="{A1D4A173-E27C-465E-B8BA-A526C8DC1DF6}" destId="{8E360A59-295F-4F84-89F8-A3004F5AF088}" srcOrd="0" destOrd="0" presId="urn:microsoft.com/office/officeart/2018/5/layout/IconLeafLabelList"/>
    <dgm:cxn modelId="{31A39B20-B2C1-4625-BEE7-6636C34CE252}" type="presParOf" srcId="{A1D4A173-E27C-465E-B8BA-A526C8DC1DF6}" destId="{A8AEDD8C-03F8-4D93-A9E9-67C212E28D33}" srcOrd="1" destOrd="0" presId="urn:microsoft.com/office/officeart/2018/5/layout/IconLeafLabelList"/>
    <dgm:cxn modelId="{49CF3AFF-34AE-4275-BE6F-DF0FE0B53D2B}" type="presParOf" srcId="{A1D4A173-E27C-465E-B8BA-A526C8DC1DF6}" destId="{4C70504D-4266-4CF4-A69B-C9424CF8BDC1}" srcOrd="2" destOrd="0" presId="urn:microsoft.com/office/officeart/2018/5/layout/IconLeafLabelList"/>
    <dgm:cxn modelId="{20C356D2-A7A0-4EE6-B918-146989D3B38C}" type="presParOf" srcId="{A1D4A173-E27C-465E-B8BA-A526C8DC1DF6}" destId="{CB2DE85F-B08C-45EA-9A48-DC7B572742B9}" srcOrd="3" destOrd="0" presId="urn:microsoft.com/office/officeart/2018/5/layout/IconLeafLabelList"/>
    <dgm:cxn modelId="{DDFC4CBF-825E-4971-A66E-EA396F0348E0}" type="presParOf" srcId="{813ED329-D4EC-4C91-BBB0-8C3B76B06954}" destId="{9BB444C6-7F57-489A-B101-A858E3E56A75}" srcOrd="3" destOrd="0" presId="urn:microsoft.com/office/officeart/2018/5/layout/IconLeafLabelList"/>
    <dgm:cxn modelId="{AE31A281-011A-4A01-B93B-9A86653057C7}" type="presParOf" srcId="{813ED329-D4EC-4C91-BBB0-8C3B76B06954}" destId="{1AB6A4D9-7CCE-4341-BEEA-46FC4482B9A0}" srcOrd="4" destOrd="0" presId="urn:microsoft.com/office/officeart/2018/5/layout/IconLeafLabelList"/>
    <dgm:cxn modelId="{7510A9B2-688E-4A94-963D-CB45110E1DF2}" type="presParOf" srcId="{1AB6A4D9-7CCE-4341-BEEA-46FC4482B9A0}" destId="{482E5C39-B900-4FF3-9C6A-E5DB1D132F2D}" srcOrd="0" destOrd="0" presId="urn:microsoft.com/office/officeart/2018/5/layout/IconLeafLabelList"/>
    <dgm:cxn modelId="{716EC9A5-F73A-4081-91C3-8BA0825452D2}" type="presParOf" srcId="{1AB6A4D9-7CCE-4341-BEEA-46FC4482B9A0}" destId="{9E07D04C-12D0-4F99-813F-8FAFD1EC03B8}" srcOrd="1" destOrd="0" presId="urn:microsoft.com/office/officeart/2018/5/layout/IconLeafLabelList"/>
    <dgm:cxn modelId="{79AAE29E-C63F-4B61-BE81-3DFC926A5E09}" type="presParOf" srcId="{1AB6A4D9-7CCE-4341-BEEA-46FC4482B9A0}" destId="{AEF107A5-1F80-457A-A24E-C4104F8487CD}" srcOrd="2" destOrd="0" presId="urn:microsoft.com/office/officeart/2018/5/layout/IconLeafLabelList"/>
    <dgm:cxn modelId="{9ED43170-A450-4601-B8CC-5EC189642668}" type="presParOf" srcId="{1AB6A4D9-7CCE-4341-BEEA-46FC4482B9A0}" destId="{0C16CABB-F3A2-4E2F-B290-9F10802673AA}"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0DF36-BA81-4E4D-835A-F615760008A6}">
      <dsp:nvSpPr>
        <dsp:cNvPr id="0" name=""/>
        <dsp:cNvSpPr/>
      </dsp:nvSpPr>
      <dsp:spPr>
        <a:xfrm>
          <a:off x="0" y="286695"/>
          <a:ext cx="5234730" cy="4633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A unique experience that will give you an insight into living and studying</a:t>
          </a:r>
          <a:r>
            <a:rPr lang="cs-CZ" sz="1200" kern="1200"/>
            <a:t>/working abroad</a:t>
          </a:r>
          <a:endParaRPr lang="en-US" sz="1200" kern="1200"/>
        </a:p>
      </dsp:txBody>
      <dsp:txXfrm>
        <a:off x="22617" y="309312"/>
        <a:ext cx="5189496" cy="418085"/>
      </dsp:txXfrm>
    </dsp:sp>
    <dsp:sp modelId="{9A803C9C-5C29-4A2C-AE74-BF1BBE4D0292}">
      <dsp:nvSpPr>
        <dsp:cNvPr id="0" name=""/>
        <dsp:cNvSpPr/>
      </dsp:nvSpPr>
      <dsp:spPr>
        <a:xfrm>
          <a:off x="0" y="784575"/>
          <a:ext cx="5234730" cy="4633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Gain a competitive advantage on the job market</a:t>
          </a:r>
        </a:p>
      </dsp:txBody>
      <dsp:txXfrm>
        <a:off x="22617" y="807192"/>
        <a:ext cx="5189496" cy="418085"/>
      </dsp:txXfrm>
    </dsp:sp>
    <dsp:sp modelId="{545FB4D0-4BE8-429E-A948-D6678DB8FBE9}">
      <dsp:nvSpPr>
        <dsp:cNvPr id="0" name=""/>
        <dsp:cNvSpPr/>
      </dsp:nvSpPr>
      <dsp:spPr>
        <a:xfrm>
          <a:off x="0" y="1282455"/>
          <a:ext cx="5234730" cy="4633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The uniqueness of </a:t>
          </a:r>
          <a:r>
            <a:rPr lang="cs-CZ" sz="1200" kern="1200"/>
            <a:t>staying</a:t>
          </a:r>
          <a:r>
            <a:rPr lang="en-US" sz="1200" kern="1200"/>
            <a:t> abroad</a:t>
          </a:r>
        </a:p>
      </dsp:txBody>
      <dsp:txXfrm>
        <a:off x="22617" y="1305072"/>
        <a:ext cx="5189496" cy="418085"/>
      </dsp:txXfrm>
    </dsp:sp>
    <dsp:sp modelId="{5687122B-37D7-4F8B-AC01-502EA66E7513}">
      <dsp:nvSpPr>
        <dsp:cNvPr id="0" name=""/>
        <dsp:cNvSpPr/>
      </dsp:nvSpPr>
      <dsp:spPr>
        <a:xfrm>
          <a:off x="0" y="1780335"/>
          <a:ext cx="5234730" cy="4633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cs-CZ" sz="1200" kern="1200"/>
            <a:t>New approaches and methods, broaden your horizons in your field</a:t>
          </a:r>
          <a:endParaRPr lang="en-US" sz="1200" kern="1200"/>
        </a:p>
      </dsp:txBody>
      <dsp:txXfrm>
        <a:off x="22617" y="1802952"/>
        <a:ext cx="5189496" cy="418085"/>
      </dsp:txXfrm>
    </dsp:sp>
    <dsp:sp modelId="{46D0327B-F195-480F-8283-8882351672B7}">
      <dsp:nvSpPr>
        <dsp:cNvPr id="0" name=""/>
        <dsp:cNvSpPr/>
      </dsp:nvSpPr>
      <dsp:spPr>
        <a:xfrm>
          <a:off x="0" y="2278215"/>
          <a:ext cx="5234730" cy="4633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cs-CZ" sz="1200" kern="1200"/>
            <a:t>Improving your language skills</a:t>
          </a:r>
          <a:endParaRPr lang="en-US" sz="1200" kern="1200"/>
        </a:p>
      </dsp:txBody>
      <dsp:txXfrm>
        <a:off x="22617" y="2300832"/>
        <a:ext cx="5189496" cy="418085"/>
      </dsp:txXfrm>
    </dsp:sp>
    <dsp:sp modelId="{21B05DEA-8EF2-4637-A060-1CF334B471CA}">
      <dsp:nvSpPr>
        <dsp:cNvPr id="0" name=""/>
        <dsp:cNvSpPr/>
      </dsp:nvSpPr>
      <dsp:spPr>
        <a:xfrm>
          <a:off x="0" y="2776095"/>
          <a:ext cx="5234730" cy="4633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cs-CZ" sz="1200" kern="1200"/>
            <a:t>Creating new contacts, international connections</a:t>
          </a:r>
          <a:endParaRPr lang="en-US" sz="1200" kern="1200"/>
        </a:p>
      </dsp:txBody>
      <dsp:txXfrm>
        <a:off x="22617" y="2798712"/>
        <a:ext cx="5189496" cy="418085"/>
      </dsp:txXfrm>
    </dsp:sp>
    <dsp:sp modelId="{0CCC667A-AB8D-45D8-9223-D8EEEAEE49FD}">
      <dsp:nvSpPr>
        <dsp:cNvPr id="0" name=""/>
        <dsp:cNvSpPr/>
      </dsp:nvSpPr>
      <dsp:spPr>
        <a:xfrm>
          <a:off x="0" y="3273974"/>
          <a:ext cx="5234730" cy="4633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cs-CZ" sz="1200" kern="1200"/>
            <a:t>Possibility to choose any place for your stay abroad – an institution you would like to cooperate with in the future</a:t>
          </a:r>
          <a:endParaRPr lang="en-US" sz="1200" kern="1200"/>
        </a:p>
      </dsp:txBody>
      <dsp:txXfrm>
        <a:off x="22617" y="3296591"/>
        <a:ext cx="5189496" cy="418085"/>
      </dsp:txXfrm>
    </dsp:sp>
    <dsp:sp modelId="{B65420E3-5E80-4349-AFA2-7C92556B49CA}">
      <dsp:nvSpPr>
        <dsp:cNvPr id="0" name=""/>
        <dsp:cNvSpPr/>
      </dsp:nvSpPr>
      <dsp:spPr>
        <a:xfrm>
          <a:off x="0" y="3771854"/>
          <a:ext cx="5234730" cy="4633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1397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cs-CZ" sz="1200" b="1" kern="1200" dirty="0" err="1"/>
            <a:t>Mandatory</a:t>
          </a:r>
          <a:r>
            <a:rPr lang="cs-CZ" sz="1200" b="1" kern="1200" dirty="0"/>
            <a:t> </a:t>
          </a:r>
          <a:r>
            <a:rPr lang="cs-CZ" sz="1200" b="1" kern="1200" dirty="0" err="1"/>
            <a:t>stay</a:t>
          </a:r>
          <a:r>
            <a:rPr lang="cs-CZ" sz="1200" b="1" kern="1200" dirty="0"/>
            <a:t> </a:t>
          </a:r>
          <a:r>
            <a:rPr lang="cs-CZ" sz="1200" b="1" kern="1200" dirty="0" err="1"/>
            <a:t>abroad</a:t>
          </a:r>
          <a:r>
            <a:rPr lang="cs-CZ" sz="1200" b="1" kern="1200" dirty="0"/>
            <a:t> for </a:t>
          </a:r>
          <a:r>
            <a:rPr lang="cs-CZ" sz="1200" b="1" kern="1200" dirty="0" err="1"/>
            <a:t>at</a:t>
          </a:r>
          <a:r>
            <a:rPr lang="cs-CZ" sz="1200" b="1" kern="1200" dirty="0"/>
            <a:t> least 1 </a:t>
          </a:r>
          <a:r>
            <a:rPr lang="cs-CZ" sz="1200" b="1" kern="1200" dirty="0" err="1"/>
            <a:t>month</a:t>
          </a:r>
          <a:r>
            <a:rPr lang="cs-CZ" sz="1200" b="1" kern="1200" dirty="0"/>
            <a:t> ( = 30 </a:t>
          </a:r>
          <a:r>
            <a:rPr lang="cs-CZ" sz="1200" b="1" kern="1200" dirty="0" err="1"/>
            <a:t>days</a:t>
          </a:r>
          <a:r>
            <a:rPr lang="cs-CZ" sz="1200" b="1" kern="1200" dirty="0"/>
            <a:t>) for </a:t>
          </a:r>
          <a:r>
            <a:rPr lang="cs-CZ" sz="1200" b="1" kern="1200" dirty="0" err="1"/>
            <a:t>all</a:t>
          </a:r>
          <a:r>
            <a:rPr lang="cs-CZ" sz="1200" b="1" kern="1200" dirty="0"/>
            <a:t> PhD </a:t>
          </a:r>
          <a:r>
            <a:rPr lang="cs-CZ" sz="1200" b="1" kern="1200" dirty="0" err="1"/>
            <a:t>students</a:t>
          </a:r>
          <a:r>
            <a:rPr lang="cs-CZ" sz="1200" b="1" kern="1200" dirty="0"/>
            <a:t>!</a:t>
          </a:r>
          <a:endParaRPr lang="en-US" sz="1200" b="1" kern="1200" dirty="0"/>
        </a:p>
      </dsp:txBody>
      <dsp:txXfrm>
        <a:off x="22617" y="3794471"/>
        <a:ext cx="5189496" cy="4180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7816E-84D1-45E7-97A4-909E4E5B2C0C}">
      <dsp:nvSpPr>
        <dsp:cNvPr id="0" name=""/>
        <dsp:cNvSpPr/>
      </dsp:nvSpPr>
      <dsp:spPr>
        <a:xfrm>
          <a:off x="352345" y="50329"/>
          <a:ext cx="2424046" cy="14544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dirty="0" err="1"/>
            <a:t>Read</a:t>
          </a:r>
          <a:r>
            <a:rPr lang="cs-CZ" sz="1900" kern="1200" dirty="0"/>
            <a:t> </a:t>
          </a:r>
          <a:r>
            <a:rPr lang="cs-CZ" sz="1900" kern="1200" dirty="0" err="1"/>
            <a:t>this</a:t>
          </a:r>
          <a:r>
            <a:rPr lang="cs-CZ" sz="1900" kern="1200" dirty="0"/>
            <a:t>: </a:t>
          </a:r>
          <a:r>
            <a:rPr lang="cs-CZ" sz="1900" kern="1200" dirty="0">
              <a:hlinkClick xmlns:r="http://schemas.openxmlformats.org/officeDocument/2006/relationships" r:id="rId1"/>
            </a:rPr>
            <a:t>Mobility </a:t>
          </a:r>
          <a:r>
            <a:rPr lang="cs-CZ" sz="1900" kern="1200" dirty="0" err="1">
              <a:hlinkClick xmlns:r="http://schemas.openxmlformats.org/officeDocument/2006/relationships" r:id="rId1"/>
            </a:rPr>
            <a:t>process</a:t>
          </a:r>
          <a:r>
            <a:rPr lang="cs-CZ" sz="1900" kern="1200" dirty="0">
              <a:hlinkClick xmlns:r="http://schemas.openxmlformats.org/officeDocument/2006/relationships" r:id="rId1"/>
            </a:rPr>
            <a:t> </a:t>
          </a:r>
          <a:r>
            <a:rPr lang="cs-CZ" sz="1900" kern="1200" dirty="0"/>
            <a:t>in </a:t>
          </a:r>
          <a:r>
            <a:rPr lang="cs-CZ" sz="1900" kern="1200" dirty="0" err="1"/>
            <a:t>general</a:t>
          </a:r>
          <a:endParaRPr lang="en-US" sz="1900" kern="1200" dirty="0"/>
        </a:p>
      </dsp:txBody>
      <dsp:txXfrm>
        <a:off x="352345" y="50329"/>
        <a:ext cx="2424046" cy="1454428"/>
      </dsp:txXfrm>
    </dsp:sp>
    <dsp:sp modelId="{670EA499-3501-46C2-B64C-3FB3C4790BD0}">
      <dsp:nvSpPr>
        <dsp:cNvPr id="0" name=""/>
        <dsp:cNvSpPr/>
      </dsp:nvSpPr>
      <dsp:spPr>
        <a:xfrm>
          <a:off x="3020275" y="1141"/>
          <a:ext cx="2424046" cy="1454428"/>
        </a:xfrm>
        <a:prstGeom prst="rect">
          <a:avLst/>
        </a:prstGeom>
        <a:solidFill>
          <a:schemeClr val="accent3">
            <a:hueOff val="1039392"/>
            <a:satOff val="912"/>
            <a:lumOff val="3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dirty="0"/>
            <a:t> </a:t>
          </a:r>
          <a:r>
            <a:rPr lang="cs-CZ" sz="1900" kern="1200" dirty="0" err="1"/>
            <a:t>Discuss</a:t>
          </a:r>
          <a:r>
            <a:rPr lang="cs-CZ" sz="1900" kern="1200" dirty="0"/>
            <a:t> </a:t>
          </a:r>
          <a:r>
            <a:rPr lang="cs-CZ" sz="1900" kern="1200" dirty="0" err="1"/>
            <a:t>it</a:t>
          </a:r>
          <a:r>
            <a:rPr lang="cs-CZ" sz="1900" kern="1200" dirty="0"/>
            <a:t> </a:t>
          </a:r>
          <a:r>
            <a:rPr lang="cs-CZ" sz="1900" kern="1200" dirty="0" err="1"/>
            <a:t>with</a:t>
          </a:r>
          <a:r>
            <a:rPr lang="cs-CZ" sz="1900" kern="1200" dirty="0"/>
            <a:t> your supervisor</a:t>
          </a:r>
          <a:endParaRPr lang="en-US" sz="1900" kern="1200" dirty="0"/>
        </a:p>
      </dsp:txBody>
      <dsp:txXfrm>
        <a:off x="3020275" y="1141"/>
        <a:ext cx="2424046" cy="1454428"/>
      </dsp:txXfrm>
    </dsp:sp>
    <dsp:sp modelId="{0EAF9BF9-69F9-46BE-A792-29B35D2542D8}">
      <dsp:nvSpPr>
        <dsp:cNvPr id="0" name=""/>
        <dsp:cNvSpPr/>
      </dsp:nvSpPr>
      <dsp:spPr>
        <a:xfrm>
          <a:off x="5686726" y="1141"/>
          <a:ext cx="2424046" cy="1454428"/>
        </a:xfrm>
        <a:prstGeom prst="rect">
          <a:avLst/>
        </a:prstGeom>
        <a:solidFill>
          <a:schemeClr val="accent3">
            <a:hueOff val="2078783"/>
            <a:satOff val="1823"/>
            <a:lumOff val="6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dirty="0" err="1"/>
            <a:t>Check</a:t>
          </a:r>
          <a:r>
            <a:rPr lang="cs-CZ" sz="1900" kern="1200" dirty="0"/>
            <a:t>  </a:t>
          </a:r>
          <a:r>
            <a:rPr lang="cs-CZ" sz="1900" kern="1200" dirty="0" err="1"/>
            <a:t>some</a:t>
          </a:r>
          <a:r>
            <a:rPr lang="cs-CZ" sz="1900" kern="1200" dirty="0"/>
            <a:t> mobility </a:t>
          </a:r>
          <a:r>
            <a:rPr lang="cs-CZ" sz="1900" kern="1200" dirty="0" err="1"/>
            <a:t>programme</a:t>
          </a:r>
          <a:endParaRPr lang="en-US" sz="1900" kern="1200" dirty="0"/>
        </a:p>
      </dsp:txBody>
      <dsp:txXfrm>
        <a:off x="5686726" y="1141"/>
        <a:ext cx="2424046" cy="1454428"/>
      </dsp:txXfrm>
    </dsp:sp>
    <dsp:sp modelId="{F0B0C621-C635-4581-8A7D-54A39FAE8C94}">
      <dsp:nvSpPr>
        <dsp:cNvPr id="0" name=""/>
        <dsp:cNvSpPr/>
      </dsp:nvSpPr>
      <dsp:spPr>
        <a:xfrm>
          <a:off x="8353178" y="1141"/>
          <a:ext cx="2424046" cy="1454428"/>
        </a:xfrm>
        <a:prstGeom prst="rect">
          <a:avLst/>
        </a:prstGeom>
        <a:solidFill>
          <a:schemeClr val="accent3">
            <a:hueOff val="3118175"/>
            <a:satOff val="2735"/>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dirty="0" err="1"/>
            <a:t>Check</a:t>
          </a:r>
          <a:r>
            <a:rPr lang="cs-CZ" sz="1900" kern="1200" dirty="0"/>
            <a:t> </a:t>
          </a:r>
          <a:r>
            <a:rPr lang="cs-CZ" sz="1900" kern="1200" dirty="0">
              <a:hlinkClick xmlns:r="http://schemas.openxmlformats.org/officeDocument/2006/relationships" r:id="rId2"/>
            </a:rPr>
            <a:t>MUNI </a:t>
          </a:r>
          <a:r>
            <a:rPr lang="cs-CZ" sz="1900" kern="1200" dirty="0" err="1">
              <a:hlinkClick xmlns:r="http://schemas.openxmlformats.org/officeDocument/2006/relationships" r:id="rId2"/>
            </a:rPr>
            <a:t>Portal</a:t>
          </a:r>
          <a:r>
            <a:rPr lang="cs-CZ" sz="1900" kern="1200" dirty="0">
              <a:hlinkClick xmlns:r="http://schemas.openxmlformats.org/officeDocument/2006/relationships" r:id="rId2"/>
            </a:rPr>
            <a:t> </a:t>
          </a:r>
          <a:endParaRPr lang="en-US" sz="1900" kern="1200" dirty="0"/>
        </a:p>
      </dsp:txBody>
      <dsp:txXfrm>
        <a:off x="8353178" y="1141"/>
        <a:ext cx="2424046" cy="1454428"/>
      </dsp:txXfrm>
    </dsp:sp>
    <dsp:sp modelId="{EA9B1C6A-C2FC-47FB-8850-301C14B5E36E}">
      <dsp:nvSpPr>
        <dsp:cNvPr id="0" name=""/>
        <dsp:cNvSpPr/>
      </dsp:nvSpPr>
      <dsp:spPr>
        <a:xfrm>
          <a:off x="353823" y="1697973"/>
          <a:ext cx="2424046" cy="1454428"/>
        </a:xfrm>
        <a:prstGeom prst="rect">
          <a:avLst/>
        </a:prstGeom>
        <a:solidFill>
          <a:schemeClr val="accent3">
            <a:hueOff val="4157566"/>
            <a:satOff val="3647"/>
            <a:lumOff val="12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dirty="0" err="1"/>
            <a:t>Browse</a:t>
          </a:r>
          <a:r>
            <a:rPr lang="cs-CZ" sz="1900" kern="1200" dirty="0"/>
            <a:t> </a:t>
          </a:r>
          <a:r>
            <a:rPr lang="cs-CZ" sz="1900" kern="1200" dirty="0" err="1"/>
            <a:t>the</a:t>
          </a:r>
          <a:r>
            <a:rPr lang="cs-CZ" sz="1900" kern="1200" dirty="0"/>
            <a:t> web – for </a:t>
          </a:r>
          <a:r>
            <a:rPr lang="cs-CZ" sz="1900" kern="1200" dirty="0" err="1"/>
            <a:t>example</a:t>
          </a:r>
          <a:r>
            <a:rPr lang="cs-CZ" sz="1900" kern="1200" dirty="0"/>
            <a:t>, </a:t>
          </a:r>
          <a:r>
            <a:rPr lang="cs-CZ" sz="1900" kern="1200" dirty="0" err="1"/>
            <a:t>take</a:t>
          </a:r>
          <a:r>
            <a:rPr lang="cs-CZ" sz="1900" kern="1200" dirty="0"/>
            <a:t> a </a:t>
          </a:r>
          <a:r>
            <a:rPr lang="cs-CZ" sz="1900" kern="1200" dirty="0" err="1"/>
            <a:t>look</a:t>
          </a:r>
          <a:r>
            <a:rPr lang="cs-CZ" sz="1900" kern="1200" dirty="0"/>
            <a:t> </a:t>
          </a:r>
          <a:r>
            <a:rPr lang="cs-CZ" sz="1900" kern="1200" dirty="0" err="1">
              <a:hlinkClick xmlns:r="http://schemas.openxmlformats.org/officeDocument/2006/relationships" r:id="rId3"/>
            </a:rPr>
            <a:t>here</a:t>
          </a:r>
          <a:r>
            <a:rPr lang="cs-CZ" sz="1900" kern="1200" dirty="0"/>
            <a:t> </a:t>
          </a:r>
          <a:r>
            <a:rPr lang="cs-CZ" sz="1900" kern="1200" dirty="0" err="1"/>
            <a:t>or</a:t>
          </a:r>
          <a:r>
            <a:rPr lang="cs-CZ" sz="1900" kern="1200" dirty="0"/>
            <a:t> </a:t>
          </a:r>
          <a:r>
            <a:rPr lang="cs-CZ" sz="1900" kern="1200" dirty="0" err="1">
              <a:hlinkClick xmlns:r="http://schemas.openxmlformats.org/officeDocument/2006/relationships" r:id="rId4"/>
            </a:rPr>
            <a:t>here</a:t>
          </a:r>
          <a:endParaRPr lang="en-US" sz="1900" kern="1200" dirty="0"/>
        </a:p>
      </dsp:txBody>
      <dsp:txXfrm>
        <a:off x="353823" y="1697973"/>
        <a:ext cx="2424046" cy="1454428"/>
      </dsp:txXfrm>
    </dsp:sp>
    <dsp:sp modelId="{A071A148-6735-41B5-9AC7-5FAB817657E9}">
      <dsp:nvSpPr>
        <dsp:cNvPr id="0" name=""/>
        <dsp:cNvSpPr/>
      </dsp:nvSpPr>
      <dsp:spPr>
        <a:xfrm>
          <a:off x="3020275" y="1697973"/>
          <a:ext cx="2424046" cy="1454428"/>
        </a:xfrm>
        <a:prstGeom prst="rect">
          <a:avLst/>
        </a:prstGeom>
        <a:solidFill>
          <a:schemeClr val="accent3">
            <a:hueOff val="5196958"/>
            <a:satOff val="4558"/>
            <a:lumOff val="15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dirty="0" err="1"/>
            <a:t>Be</a:t>
          </a:r>
          <a:r>
            <a:rPr lang="cs-CZ" sz="1900" kern="1200" dirty="0"/>
            <a:t> brave and </a:t>
          </a:r>
          <a:r>
            <a:rPr lang="cs-CZ" sz="1900" kern="1200" dirty="0" err="1"/>
            <a:t>contact</a:t>
          </a:r>
          <a:r>
            <a:rPr lang="cs-CZ" sz="1900" kern="1200" dirty="0"/>
            <a:t> any </a:t>
          </a:r>
          <a:r>
            <a:rPr lang="cs-CZ" sz="1900" kern="1200" dirty="0" err="1"/>
            <a:t>institution</a:t>
          </a:r>
          <a:r>
            <a:rPr lang="cs-CZ" sz="1900" kern="1200" dirty="0"/>
            <a:t> </a:t>
          </a:r>
          <a:r>
            <a:rPr lang="cs-CZ" sz="1900" kern="1200" dirty="0" err="1"/>
            <a:t>you</a:t>
          </a:r>
          <a:r>
            <a:rPr lang="cs-CZ" sz="1900" kern="1200" dirty="0"/>
            <a:t> are </a:t>
          </a:r>
          <a:r>
            <a:rPr lang="cs-CZ" sz="1900" kern="1200" dirty="0" err="1"/>
            <a:t>interested</a:t>
          </a:r>
          <a:r>
            <a:rPr lang="cs-CZ" sz="1900" kern="1200" dirty="0"/>
            <a:t> in</a:t>
          </a:r>
          <a:endParaRPr lang="en-US" sz="1900" kern="1200" dirty="0"/>
        </a:p>
      </dsp:txBody>
      <dsp:txXfrm>
        <a:off x="3020275" y="1697973"/>
        <a:ext cx="2424046" cy="1454428"/>
      </dsp:txXfrm>
    </dsp:sp>
    <dsp:sp modelId="{573810FA-370D-4C27-9554-82234C7E907E}">
      <dsp:nvSpPr>
        <dsp:cNvPr id="0" name=""/>
        <dsp:cNvSpPr/>
      </dsp:nvSpPr>
      <dsp:spPr>
        <a:xfrm>
          <a:off x="5686726" y="1697973"/>
          <a:ext cx="2424046" cy="1454428"/>
        </a:xfrm>
        <a:prstGeom prst="rect">
          <a:avLst/>
        </a:prstGeom>
        <a:solidFill>
          <a:schemeClr val="accent3">
            <a:hueOff val="6236350"/>
            <a:satOff val="5470"/>
            <a:lumOff val="18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Go abroad through the project you are employed at</a:t>
          </a:r>
          <a:endParaRPr lang="en-US" sz="1900" kern="1200" dirty="0"/>
        </a:p>
      </dsp:txBody>
      <dsp:txXfrm>
        <a:off x="5686726" y="1697973"/>
        <a:ext cx="2424046" cy="1454428"/>
      </dsp:txXfrm>
    </dsp:sp>
    <dsp:sp modelId="{A3029083-47C3-4075-A292-A2FA69EC6235}">
      <dsp:nvSpPr>
        <dsp:cNvPr id="0" name=""/>
        <dsp:cNvSpPr/>
      </dsp:nvSpPr>
      <dsp:spPr>
        <a:xfrm>
          <a:off x="8353178" y="1697973"/>
          <a:ext cx="2424046" cy="1454428"/>
        </a:xfrm>
        <a:prstGeom prst="rect">
          <a:avLst/>
        </a:prstGeom>
        <a:solidFill>
          <a:schemeClr val="accent3">
            <a:hueOff val="7275741"/>
            <a:satOff val="6382"/>
            <a:lumOff val="21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hlinkClick xmlns:r="http://schemas.openxmlformats.org/officeDocument/2006/relationships" r:id="rId5"/>
            </a:rPr>
            <a:t>TOP 300 </a:t>
          </a:r>
          <a:r>
            <a:rPr lang="en-US" sz="1900" kern="1200" dirty="0"/>
            <a:t>world universities (QS ranking)</a:t>
          </a:r>
        </a:p>
      </dsp:txBody>
      <dsp:txXfrm>
        <a:off x="8353178" y="1697973"/>
        <a:ext cx="2424046" cy="1454428"/>
      </dsp:txXfrm>
    </dsp:sp>
    <dsp:sp modelId="{ACE911C0-B97E-4DCA-9A84-20740D07BF14}">
      <dsp:nvSpPr>
        <dsp:cNvPr id="0" name=""/>
        <dsp:cNvSpPr/>
      </dsp:nvSpPr>
      <dsp:spPr>
        <a:xfrm>
          <a:off x="3020275" y="3394806"/>
          <a:ext cx="2424046" cy="1454428"/>
        </a:xfrm>
        <a:prstGeom prst="rect">
          <a:avLst/>
        </a:prstGeom>
        <a:solidFill>
          <a:schemeClr val="accent3">
            <a:hueOff val="8315132"/>
            <a:satOff val="7293"/>
            <a:lumOff val="2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hlinkClick xmlns:r="http://schemas.openxmlformats.org/officeDocument/2006/relationships" r:id="rId6"/>
            </a:rPr>
            <a:t>List</a:t>
          </a:r>
          <a:r>
            <a:rPr lang="en-US" sz="1900" kern="1200" dirty="0"/>
            <a:t> of valid contracts (for Erasmus+ study placement</a:t>
          </a:r>
          <a:r>
            <a:rPr lang="cs-CZ" sz="1900" kern="1200" dirty="0"/>
            <a:t> </a:t>
          </a:r>
          <a:r>
            <a:rPr lang="cs-CZ" sz="1900" kern="1200" dirty="0" err="1"/>
            <a:t>etc</a:t>
          </a:r>
          <a:r>
            <a:rPr lang="cs-CZ" sz="1900" kern="1200" dirty="0"/>
            <a:t>.)</a:t>
          </a:r>
          <a:endParaRPr lang="en-US" sz="1900" kern="1200" dirty="0"/>
        </a:p>
      </dsp:txBody>
      <dsp:txXfrm>
        <a:off x="3020275" y="3394806"/>
        <a:ext cx="2424046" cy="1454428"/>
      </dsp:txXfrm>
    </dsp:sp>
    <dsp:sp modelId="{29A84C84-75D3-4C67-BA17-CDDFC2DD4014}">
      <dsp:nvSpPr>
        <dsp:cNvPr id="0" name=""/>
        <dsp:cNvSpPr/>
      </dsp:nvSpPr>
      <dsp:spPr>
        <a:xfrm>
          <a:off x="5686726" y="3394806"/>
          <a:ext cx="2424046" cy="1454428"/>
        </a:xfrm>
        <a:prstGeom prst="rect">
          <a:avLst/>
        </a:prstGeom>
        <a:solidFill>
          <a:schemeClr val="accent3">
            <a:hueOff val="9354524"/>
            <a:satOff val="8205"/>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dirty="0" err="1"/>
            <a:t>You</a:t>
          </a:r>
          <a:r>
            <a:rPr lang="cs-CZ" sz="1900" kern="1200" dirty="0"/>
            <a:t> </a:t>
          </a:r>
          <a:r>
            <a:rPr lang="cs-CZ" sz="1900" kern="1200" dirty="0" err="1"/>
            <a:t>can</a:t>
          </a:r>
          <a:r>
            <a:rPr lang="cs-CZ" sz="1900" kern="1200" dirty="0"/>
            <a:t> </a:t>
          </a:r>
          <a:r>
            <a:rPr lang="cs-CZ" sz="1900" kern="1200" dirty="0" err="1"/>
            <a:t>find</a:t>
          </a:r>
          <a:r>
            <a:rPr lang="cs-CZ" sz="1900" kern="1200" dirty="0"/>
            <a:t> </a:t>
          </a:r>
          <a:r>
            <a:rPr lang="cs-CZ" sz="1900" kern="1200" dirty="0" err="1"/>
            <a:t>all</a:t>
          </a:r>
          <a:r>
            <a:rPr lang="cs-CZ" sz="1900" kern="1200" dirty="0"/>
            <a:t> </a:t>
          </a:r>
          <a:r>
            <a:rPr lang="cs-CZ" sz="1900" kern="1200" dirty="0" err="1"/>
            <a:t>the</a:t>
          </a:r>
          <a:r>
            <a:rPr lang="cs-CZ" sz="1900" kern="1200" dirty="0"/>
            <a:t> </a:t>
          </a:r>
          <a:r>
            <a:rPr lang="cs-CZ" sz="1900" kern="1200" dirty="0" err="1"/>
            <a:t>information</a:t>
          </a:r>
          <a:r>
            <a:rPr lang="cs-CZ" sz="1900" kern="1200" dirty="0"/>
            <a:t> </a:t>
          </a:r>
          <a:r>
            <a:rPr lang="cs-CZ" sz="1900" kern="1200" dirty="0" err="1">
              <a:hlinkClick xmlns:r="http://schemas.openxmlformats.org/officeDocument/2006/relationships" r:id="rId7"/>
            </a:rPr>
            <a:t>here</a:t>
          </a:r>
          <a:r>
            <a:rPr lang="cs-CZ" sz="1900" kern="1200" dirty="0"/>
            <a:t> (MUNI SCI Student </a:t>
          </a:r>
          <a:r>
            <a:rPr lang="cs-CZ" sz="1900" kern="1200" dirty="0" err="1"/>
            <a:t>section</a:t>
          </a:r>
          <a:r>
            <a:rPr lang="cs-CZ" sz="1900" kern="1200" dirty="0"/>
            <a:t>)</a:t>
          </a:r>
          <a:endParaRPr lang="en-US" sz="1900" kern="1200" dirty="0"/>
        </a:p>
      </dsp:txBody>
      <dsp:txXfrm>
        <a:off x="5686726" y="3394806"/>
        <a:ext cx="2424046" cy="1454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F56DF-4D23-4E01-B0F4-B947F03013D5}">
      <dsp:nvSpPr>
        <dsp:cNvPr id="0" name=""/>
        <dsp:cNvSpPr/>
      </dsp:nvSpPr>
      <dsp:spPr>
        <a:xfrm>
          <a:off x="630207" y="2315"/>
          <a:ext cx="4058218" cy="418032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b="1" kern="1200" dirty="0"/>
            <a:t>2) INTERNSHIPS</a:t>
          </a:r>
        </a:p>
        <a:p>
          <a:pPr marL="0" lvl="0" indent="0" algn="ctr" defTabSz="889000">
            <a:lnSpc>
              <a:spcPct val="90000"/>
            </a:lnSpc>
            <a:spcBef>
              <a:spcPct val="0"/>
            </a:spcBef>
            <a:spcAft>
              <a:spcPct val="35000"/>
            </a:spcAft>
            <a:buNone/>
          </a:pPr>
          <a:r>
            <a:rPr lang="cs-CZ" sz="2000" b="1" kern="1200" dirty="0"/>
            <a:t>- </a:t>
          </a:r>
          <a:r>
            <a:rPr lang="en-US" sz="2000" b="1" kern="1200" dirty="0"/>
            <a:t>sometimes also called work placements/</a:t>
          </a:r>
          <a:r>
            <a:rPr lang="cs-CZ" sz="2000" b="1" kern="1200" dirty="0" err="1"/>
            <a:t>practical</a:t>
          </a:r>
          <a:r>
            <a:rPr lang="cs-CZ" sz="2000" b="1" kern="1200" dirty="0"/>
            <a:t> </a:t>
          </a:r>
          <a:r>
            <a:rPr lang="cs-CZ" sz="2000" b="1" kern="1200" dirty="0" err="1"/>
            <a:t>stays</a:t>
          </a:r>
          <a:endParaRPr lang="cs-CZ" sz="2000" b="1" kern="1200" dirty="0"/>
        </a:p>
        <a:p>
          <a:pPr marL="0" lvl="0" indent="0" algn="ctr" defTabSz="889000">
            <a:lnSpc>
              <a:spcPct val="90000"/>
            </a:lnSpc>
            <a:spcBef>
              <a:spcPct val="0"/>
            </a:spcBef>
            <a:spcAft>
              <a:spcPct val="35000"/>
            </a:spcAft>
            <a:buNone/>
          </a:pPr>
          <a:r>
            <a:rPr lang="cs-CZ" sz="2000" b="1" kern="1200" dirty="0"/>
            <a:t>- </a:t>
          </a:r>
          <a:r>
            <a:rPr lang="en-US" sz="2000" b="1" kern="1200" dirty="0"/>
            <a:t>Erasmus+ traineeships (60 days +) or </a:t>
          </a:r>
          <a:r>
            <a:rPr lang="en-US" sz="2000" b="1" kern="1200" dirty="0" err="1"/>
            <a:t>Freemovers</a:t>
          </a:r>
          <a:r>
            <a:rPr lang="en-US" sz="2000" b="1" kern="1200" dirty="0"/>
            <a:t> (30 days +)</a:t>
          </a:r>
          <a:endParaRPr lang="cs-CZ" sz="2000" b="1" kern="1200" dirty="0"/>
        </a:p>
        <a:p>
          <a:pPr marL="0" lvl="0" indent="0" algn="ctr" defTabSz="889000">
            <a:lnSpc>
              <a:spcPct val="90000"/>
            </a:lnSpc>
            <a:spcBef>
              <a:spcPct val="0"/>
            </a:spcBef>
            <a:spcAft>
              <a:spcPct val="35000"/>
            </a:spcAft>
            <a:buNone/>
          </a:pPr>
          <a:r>
            <a:rPr lang="cs-CZ" sz="2000" b="1" kern="1200" dirty="0"/>
            <a:t>- </a:t>
          </a:r>
          <a:r>
            <a:rPr lang="en-US" sz="2000" b="1" kern="1200" dirty="0"/>
            <a:t>you can go to any institution - e.g. where you would like to work/get some experience one day</a:t>
          </a:r>
          <a:endParaRPr lang="cs-CZ" sz="2000" b="1" kern="1200" dirty="0"/>
        </a:p>
        <a:p>
          <a:pPr marL="0" lvl="0" indent="0" algn="ctr" defTabSz="889000">
            <a:lnSpc>
              <a:spcPct val="90000"/>
            </a:lnSpc>
            <a:spcBef>
              <a:spcPct val="0"/>
            </a:spcBef>
            <a:spcAft>
              <a:spcPct val="35000"/>
            </a:spcAft>
            <a:buNone/>
          </a:pPr>
          <a:endParaRPr lang="en-US" sz="2000" kern="1200" dirty="0"/>
        </a:p>
      </dsp:txBody>
      <dsp:txXfrm>
        <a:off x="749068" y="121176"/>
        <a:ext cx="3820496" cy="3942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3DB86-85BD-4A56-9F4E-69C007827317}">
      <dsp:nvSpPr>
        <dsp:cNvPr id="0" name=""/>
        <dsp:cNvSpPr/>
      </dsp:nvSpPr>
      <dsp:spPr>
        <a:xfrm>
          <a:off x="0" y="509"/>
          <a:ext cx="4988519" cy="11913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76461F2E-1D90-44D6-9C42-3D0CFA26C6A3}">
      <dsp:nvSpPr>
        <dsp:cNvPr id="0" name=""/>
        <dsp:cNvSpPr/>
      </dsp:nvSpPr>
      <dsp:spPr>
        <a:xfrm>
          <a:off x="266562" y="305116"/>
          <a:ext cx="655266" cy="6552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17A9EA-FE4D-4D33-9CBB-655A26904F10}">
      <dsp:nvSpPr>
        <dsp:cNvPr id="0" name=""/>
        <dsp:cNvSpPr/>
      </dsp:nvSpPr>
      <dsp:spPr>
        <a:xfrm>
          <a:off x="1376058" y="509"/>
          <a:ext cx="3612460" cy="1191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089" tIns="126089" rIns="126089" bIns="126089" numCol="1" spcCol="1270" anchor="ctr" anchorCtr="0">
          <a:noAutofit/>
        </a:bodyPr>
        <a:lstStyle/>
        <a:p>
          <a:pPr marL="0" lvl="0" indent="0" algn="l" defTabSz="666750">
            <a:lnSpc>
              <a:spcPct val="100000"/>
            </a:lnSpc>
            <a:spcBef>
              <a:spcPct val="0"/>
            </a:spcBef>
            <a:spcAft>
              <a:spcPct val="35000"/>
            </a:spcAft>
            <a:buNone/>
          </a:pPr>
          <a:r>
            <a:rPr lang="cs-CZ" sz="1500" kern="1200" dirty="0"/>
            <a:t>for </a:t>
          </a:r>
          <a:r>
            <a:rPr lang="cs-CZ" sz="1500" kern="1200" dirty="0" err="1"/>
            <a:t>at</a:t>
          </a:r>
          <a:r>
            <a:rPr lang="cs-CZ" sz="1500" kern="1200" dirty="0"/>
            <a:t> least 2 </a:t>
          </a:r>
          <a:r>
            <a:rPr lang="cs-CZ" sz="1500" kern="1200" dirty="0" err="1"/>
            <a:t>months</a:t>
          </a:r>
          <a:r>
            <a:rPr lang="cs-CZ" sz="1500" kern="1200" dirty="0"/>
            <a:t> (=60 </a:t>
          </a:r>
          <a:r>
            <a:rPr lang="cs-CZ" sz="1500" kern="1200" dirty="0" err="1"/>
            <a:t>days</a:t>
          </a:r>
          <a:r>
            <a:rPr lang="cs-CZ" sz="1500" kern="1200" dirty="0"/>
            <a:t>)</a:t>
          </a:r>
          <a:br>
            <a:rPr lang="cs-CZ" sz="1500" kern="1200" dirty="0"/>
          </a:br>
          <a:endParaRPr lang="cs-CZ" sz="1500" kern="1200" dirty="0"/>
        </a:p>
        <a:p>
          <a:pPr marL="0" lvl="0" indent="0" algn="l" defTabSz="666750">
            <a:lnSpc>
              <a:spcPct val="100000"/>
            </a:lnSpc>
            <a:spcBef>
              <a:spcPct val="0"/>
            </a:spcBef>
            <a:spcAft>
              <a:spcPct val="35000"/>
            </a:spcAft>
            <a:buNone/>
          </a:pPr>
          <a:r>
            <a:rPr lang="cs-CZ" sz="1500" kern="1200" dirty="0"/>
            <a:t> max. 12 </a:t>
          </a:r>
          <a:r>
            <a:rPr lang="cs-CZ" sz="1500" kern="1200" dirty="0" err="1"/>
            <a:t>months</a:t>
          </a:r>
          <a:r>
            <a:rPr lang="cs-CZ" sz="1500" kern="1200" dirty="0"/>
            <a:t> </a:t>
          </a:r>
          <a:r>
            <a:rPr lang="cs-CZ" sz="1500" kern="1200" dirty="0" err="1"/>
            <a:t>during</a:t>
          </a:r>
          <a:r>
            <a:rPr lang="cs-CZ" sz="1500" kern="1200" dirty="0"/>
            <a:t> </a:t>
          </a:r>
          <a:r>
            <a:rPr lang="cs-CZ" sz="1500" kern="1200" dirty="0" err="1"/>
            <a:t>studies</a:t>
          </a:r>
          <a:endParaRPr lang="en-US" sz="1500" kern="1200" dirty="0"/>
        </a:p>
      </dsp:txBody>
      <dsp:txXfrm>
        <a:off x="1376058" y="509"/>
        <a:ext cx="3612460" cy="1191393"/>
      </dsp:txXfrm>
    </dsp:sp>
    <dsp:sp modelId="{B3561903-0CAE-40FE-B2F0-DBCBAE86B420}">
      <dsp:nvSpPr>
        <dsp:cNvPr id="0" name=""/>
        <dsp:cNvSpPr/>
      </dsp:nvSpPr>
      <dsp:spPr>
        <a:xfrm>
          <a:off x="0" y="1489750"/>
          <a:ext cx="4988519" cy="11913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CE4A5719-A5F7-4A84-B272-92F23703E8AC}">
      <dsp:nvSpPr>
        <dsp:cNvPr id="0" name=""/>
        <dsp:cNvSpPr/>
      </dsp:nvSpPr>
      <dsp:spPr>
        <a:xfrm>
          <a:off x="360396" y="1757813"/>
          <a:ext cx="655266" cy="6552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06BC1DB-05A1-4565-8CF4-BDB8D3DACA9E}">
      <dsp:nvSpPr>
        <dsp:cNvPr id="0" name=""/>
        <dsp:cNvSpPr/>
      </dsp:nvSpPr>
      <dsp:spPr>
        <a:xfrm>
          <a:off x="1376058" y="1489750"/>
          <a:ext cx="3612460" cy="1191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089" tIns="126089" rIns="126089" bIns="126089" numCol="1" spcCol="1270" anchor="ctr" anchorCtr="0">
          <a:noAutofit/>
        </a:bodyPr>
        <a:lstStyle/>
        <a:p>
          <a:pPr marL="0" lvl="0" indent="0" algn="l" defTabSz="666750">
            <a:lnSpc>
              <a:spcPct val="100000"/>
            </a:lnSpc>
            <a:spcBef>
              <a:spcPct val="0"/>
            </a:spcBef>
            <a:spcAft>
              <a:spcPct val="35000"/>
            </a:spcAft>
            <a:buNone/>
          </a:pPr>
          <a:r>
            <a:rPr lang="cs-CZ" sz="1500" kern="1200"/>
            <a:t>Biggest advantage – contact any institution you want to work with</a:t>
          </a:r>
          <a:endParaRPr lang="en-US" sz="1500" kern="1200"/>
        </a:p>
      </dsp:txBody>
      <dsp:txXfrm>
        <a:off x="1376058" y="1489750"/>
        <a:ext cx="3612460" cy="1191393"/>
      </dsp:txXfrm>
    </dsp:sp>
    <dsp:sp modelId="{3A0144F8-DCD2-46AF-9180-0BDBF2222BDE}">
      <dsp:nvSpPr>
        <dsp:cNvPr id="0" name=""/>
        <dsp:cNvSpPr/>
      </dsp:nvSpPr>
      <dsp:spPr>
        <a:xfrm>
          <a:off x="0" y="2979500"/>
          <a:ext cx="4988519" cy="11913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E2CE37CD-860C-4DD2-9261-E954F5670530}">
      <dsp:nvSpPr>
        <dsp:cNvPr id="0" name=""/>
        <dsp:cNvSpPr/>
      </dsp:nvSpPr>
      <dsp:spPr>
        <a:xfrm>
          <a:off x="398100" y="3156418"/>
          <a:ext cx="655266" cy="65526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9903904-6A45-4EDA-AD0B-BFE3A287D020}">
      <dsp:nvSpPr>
        <dsp:cNvPr id="0" name=""/>
        <dsp:cNvSpPr/>
      </dsp:nvSpPr>
      <dsp:spPr>
        <a:xfrm>
          <a:off x="1376058" y="2978991"/>
          <a:ext cx="3612460" cy="1191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089" tIns="126089" rIns="126089" bIns="126089" numCol="1" spcCol="1270" anchor="ctr" anchorCtr="0">
          <a:noAutofit/>
        </a:bodyPr>
        <a:lstStyle/>
        <a:p>
          <a:pPr marL="0" lvl="0" indent="0" algn="l" defTabSz="666750">
            <a:lnSpc>
              <a:spcPct val="100000"/>
            </a:lnSpc>
            <a:spcBef>
              <a:spcPct val="0"/>
            </a:spcBef>
            <a:spcAft>
              <a:spcPct val="35000"/>
            </a:spcAft>
            <a:buNone/>
          </a:pPr>
          <a:r>
            <a:rPr lang="cs-CZ" sz="1500" kern="1200" dirty="0" err="1"/>
            <a:t>Scholarship</a:t>
          </a:r>
          <a:r>
            <a:rPr lang="cs-CZ" sz="1500" kern="1200" dirty="0"/>
            <a:t> (630 </a:t>
          </a:r>
          <a:r>
            <a:rPr lang="cs-CZ" sz="1500" kern="1200" dirty="0" err="1"/>
            <a:t>or</a:t>
          </a:r>
          <a:r>
            <a:rPr lang="cs-CZ" sz="1500" kern="1200" dirty="0"/>
            <a:t> 750 EUR/</a:t>
          </a:r>
          <a:r>
            <a:rPr lang="cs-CZ" sz="1500" kern="1200" dirty="0" err="1"/>
            <a:t>month</a:t>
          </a:r>
          <a:r>
            <a:rPr lang="cs-CZ" sz="1500" kern="1200" dirty="0"/>
            <a:t>)</a:t>
          </a:r>
          <a:br>
            <a:rPr lang="cs-CZ" sz="1500" kern="1200" dirty="0"/>
          </a:br>
          <a:r>
            <a:rPr lang="cs-CZ" sz="1500" kern="1200" dirty="0"/>
            <a:t>+ </a:t>
          </a:r>
          <a:r>
            <a:rPr lang="cs-CZ" sz="1500" kern="1200" dirty="0" err="1"/>
            <a:t>possibility</a:t>
          </a:r>
          <a:r>
            <a:rPr lang="cs-CZ" sz="1500" kern="1200" dirty="0"/>
            <a:t> to </a:t>
          </a:r>
          <a:r>
            <a:rPr lang="cs-CZ" sz="1500" kern="1200" dirty="0" err="1"/>
            <a:t>get</a:t>
          </a:r>
          <a:r>
            <a:rPr lang="cs-CZ" sz="1500" kern="1200" dirty="0"/>
            <a:t> </a:t>
          </a:r>
          <a:r>
            <a:rPr lang="cs-CZ" sz="1500" kern="1200" dirty="0" err="1"/>
            <a:t>the</a:t>
          </a:r>
          <a:r>
            <a:rPr lang="cs-CZ" sz="1500" kern="1200" dirty="0"/>
            <a:t> </a:t>
          </a:r>
          <a:r>
            <a:rPr lang="cs-CZ" sz="1500" kern="1200" dirty="0" err="1"/>
            <a:t>faculty</a:t>
          </a:r>
          <a:r>
            <a:rPr lang="cs-CZ" sz="1500" kern="1200" dirty="0"/>
            <a:t> </a:t>
          </a:r>
          <a:r>
            <a:rPr lang="cs-CZ" sz="1500" kern="1200" dirty="0" err="1"/>
            <a:t>scholarship</a:t>
          </a:r>
          <a:r>
            <a:rPr lang="cs-CZ" sz="1500" kern="1200" dirty="0"/>
            <a:t> as </a:t>
          </a:r>
          <a:r>
            <a:rPr lang="cs-CZ" sz="1500" kern="1200" dirty="0" err="1"/>
            <a:t>well</a:t>
          </a:r>
          <a:r>
            <a:rPr lang="cs-CZ" sz="1500" kern="1200" dirty="0"/>
            <a:t>!</a:t>
          </a:r>
          <a:endParaRPr lang="en-US" sz="1500" kern="1200" dirty="0"/>
        </a:p>
      </dsp:txBody>
      <dsp:txXfrm>
        <a:off x="1376058" y="2978991"/>
        <a:ext cx="3612460" cy="11913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F4495-43B6-4DE3-9AB5-D8742217B2EC}">
      <dsp:nvSpPr>
        <dsp:cNvPr id="0" name=""/>
        <dsp:cNvSpPr/>
      </dsp:nvSpPr>
      <dsp:spPr>
        <a:xfrm>
          <a:off x="0" y="358402"/>
          <a:ext cx="5981235" cy="75105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cs-CZ" sz="1100" kern="1200"/>
            <a:t>Sure! You can use Erasmus+ </a:t>
          </a:r>
          <a:r>
            <a:rPr lang="en-US" sz="1100" b="1" i="0" kern="1200"/>
            <a:t>Graduate work placement</a:t>
          </a:r>
          <a:endParaRPr lang="en-US" sz="1100" kern="1200"/>
        </a:p>
      </dsp:txBody>
      <dsp:txXfrm>
        <a:off x="36663" y="395065"/>
        <a:ext cx="5907909" cy="677727"/>
      </dsp:txXfrm>
    </dsp:sp>
    <dsp:sp modelId="{0EE1CE14-DD2C-44BC-831F-AEEC8E3E3C66}">
      <dsp:nvSpPr>
        <dsp:cNvPr id="0" name=""/>
        <dsp:cNvSpPr/>
      </dsp:nvSpPr>
      <dsp:spPr>
        <a:xfrm>
          <a:off x="0" y="1141136"/>
          <a:ext cx="5981235" cy="751053"/>
        </a:xfrm>
        <a:prstGeom prst="roundRect">
          <a:avLst/>
        </a:prstGeom>
        <a:gradFill rotWithShape="0">
          <a:gsLst>
            <a:gs pos="0">
              <a:schemeClr val="accent3">
                <a:hueOff val="2338631"/>
                <a:satOff val="2051"/>
                <a:lumOff val="687"/>
                <a:alphaOff val="0"/>
                <a:satMod val="103000"/>
                <a:lumMod val="102000"/>
                <a:tint val="94000"/>
              </a:schemeClr>
            </a:gs>
            <a:gs pos="50000">
              <a:schemeClr val="accent3">
                <a:hueOff val="2338631"/>
                <a:satOff val="2051"/>
                <a:lumOff val="687"/>
                <a:alphaOff val="0"/>
                <a:satMod val="110000"/>
                <a:lumMod val="100000"/>
                <a:shade val="100000"/>
              </a:schemeClr>
            </a:gs>
            <a:gs pos="100000">
              <a:schemeClr val="accent3">
                <a:hueOff val="2338631"/>
                <a:satOff val="2051"/>
                <a:lumOff val="68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dirty="0"/>
            <a:t>the work placement can newly take place also </a:t>
          </a:r>
          <a:r>
            <a:rPr lang="en-US" sz="1100" b="1" i="0" kern="1200" dirty="0"/>
            <a:t>within 12 months after graduation </a:t>
          </a:r>
          <a:r>
            <a:rPr lang="en-US" sz="1100" b="0" i="0" kern="1200" dirty="0"/>
            <a:t>(including the placement period)</a:t>
          </a:r>
          <a:endParaRPr lang="en-US" sz="1100" kern="1200" dirty="0"/>
        </a:p>
      </dsp:txBody>
      <dsp:txXfrm>
        <a:off x="36663" y="1177799"/>
        <a:ext cx="5907909" cy="677727"/>
      </dsp:txXfrm>
    </dsp:sp>
    <dsp:sp modelId="{9DB2B4E5-14C2-4495-8619-19B046A15B34}">
      <dsp:nvSpPr>
        <dsp:cNvPr id="0" name=""/>
        <dsp:cNvSpPr/>
      </dsp:nvSpPr>
      <dsp:spPr>
        <a:xfrm>
          <a:off x="0" y="1923870"/>
          <a:ext cx="5981235" cy="751053"/>
        </a:xfrm>
        <a:prstGeom prst="roundRect">
          <a:avLst/>
        </a:prstGeom>
        <a:gradFill rotWithShape="0">
          <a:gsLst>
            <a:gs pos="0">
              <a:schemeClr val="accent3">
                <a:hueOff val="4677262"/>
                <a:satOff val="4102"/>
                <a:lumOff val="1373"/>
                <a:alphaOff val="0"/>
                <a:satMod val="103000"/>
                <a:lumMod val="102000"/>
                <a:tint val="94000"/>
              </a:schemeClr>
            </a:gs>
            <a:gs pos="50000">
              <a:schemeClr val="accent3">
                <a:hueOff val="4677262"/>
                <a:satOff val="4102"/>
                <a:lumOff val="1373"/>
                <a:alphaOff val="0"/>
                <a:satMod val="110000"/>
                <a:lumMod val="100000"/>
                <a:shade val="100000"/>
              </a:schemeClr>
            </a:gs>
            <a:gs pos="100000">
              <a:schemeClr val="accent3">
                <a:hueOff val="4677262"/>
                <a:satOff val="4102"/>
                <a:lumOff val="137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dirty="0"/>
            <a:t>student becomes graduate on the day of successfully passing the </a:t>
          </a:r>
          <a:r>
            <a:rPr lang="cs-CZ" sz="1100" b="0" i="0" kern="1200" dirty="0" err="1"/>
            <a:t>dissertation</a:t>
          </a:r>
          <a:r>
            <a:rPr lang="cs-CZ" sz="1100" b="0" i="0" kern="1200" dirty="0"/>
            <a:t> </a:t>
          </a:r>
          <a:r>
            <a:rPr lang="cs-CZ" sz="1100" b="0" i="0" kern="1200" dirty="0" err="1"/>
            <a:t>defence</a:t>
          </a:r>
          <a:r>
            <a:rPr lang="en-US" sz="1100" b="0" i="0" kern="1200" dirty="0"/>
            <a:t>– the work placement must start and end within exactly one year starting from this day </a:t>
          </a:r>
          <a:endParaRPr lang="en-US" sz="1100" kern="1200" dirty="0"/>
        </a:p>
      </dsp:txBody>
      <dsp:txXfrm>
        <a:off x="36663" y="1960533"/>
        <a:ext cx="5907909" cy="677727"/>
      </dsp:txXfrm>
    </dsp:sp>
    <dsp:sp modelId="{9799CF5D-5C6E-414B-B57B-67AA954A2BE2}">
      <dsp:nvSpPr>
        <dsp:cNvPr id="0" name=""/>
        <dsp:cNvSpPr/>
      </dsp:nvSpPr>
      <dsp:spPr>
        <a:xfrm>
          <a:off x="0" y="2706603"/>
          <a:ext cx="5981235" cy="751053"/>
        </a:xfrm>
        <a:prstGeom prst="roundRect">
          <a:avLst/>
        </a:prstGeom>
        <a:gradFill rotWithShape="0">
          <a:gsLst>
            <a:gs pos="0">
              <a:schemeClr val="accent3">
                <a:hueOff val="7015893"/>
                <a:satOff val="6154"/>
                <a:lumOff val="2060"/>
                <a:alphaOff val="0"/>
                <a:satMod val="103000"/>
                <a:lumMod val="102000"/>
                <a:tint val="94000"/>
              </a:schemeClr>
            </a:gs>
            <a:gs pos="50000">
              <a:schemeClr val="accent3">
                <a:hueOff val="7015893"/>
                <a:satOff val="6154"/>
                <a:lumOff val="2060"/>
                <a:alphaOff val="0"/>
                <a:satMod val="110000"/>
                <a:lumMod val="100000"/>
                <a:shade val="100000"/>
              </a:schemeClr>
            </a:gs>
            <a:gs pos="100000">
              <a:schemeClr val="accent3">
                <a:hueOff val="7015893"/>
                <a:satOff val="6154"/>
                <a:lumOff val="206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a:t>the work placement </a:t>
          </a:r>
          <a:r>
            <a:rPr lang="en-US" sz="1100" b="1" i="0" kern="1200"/>
            <a:t>might take 2-12 months </a:t>
          </a:r>
          <a:r>
            <a:rPr lang="en-US" sz="1100" b="0" i="0" kern="1200"/>
            <a:t>where every previous Erasmus mobility within the specific study cycle reduces this period (this concerns the study cycle during which a work placement application is submitted –</a:t>
          </a:r>
          <a:r>
            <a:rPr lang="cs-CZ" sz="1100" b="0" i="0" kern="1200"/>
            <a:t> so if you have already spent 3 mont</a:t>
          </a:r>
          <a:r>
            <a:rPr lang="cs-CZ" sz="1100" kern="1200"/>
            <a:t>h on Erasmus+, you have 9 months left)</a:t>
          </a:r>
          <a:endParaRPr lang="en-US" sz="1100" kern="1200"/>
        </a:p>
      </dsp:txBody>
      <dsp:txXfrm>
        <a:off x="36663" y="2743266"/>
        <a:ext cx="5907909" cy="677727"/>
      </dsp:txXfrm>
    </dsp:sp>
    <dsp:sp modelId="{18CB1E23-2FDD-4855-A015-D208D80E4396}">
      <dsp:nvSpPr>
        <dsp:cNvPr id="0" name=""/>
        <dsp:cNvSpPr/>
      </dsp:nvSpPr>
      <dsp:spPr>
        <a:xfrm>
          <a:off x="0" y="3489337"/>
          <a:ext cx="5981235" cy="751053"/>
        </a:xfrm>
        <a:prstGeom prst="roundRect">
          <a:avLst/>
        </a:prstGeom>
        <a:gradFill rotWithShape="0">
          <a:gsLst>
            <a:gs pos="0">
              <a:schemeClr val="accent3">
                <a:hueOff val="9354524"/>
                <a:satOff val="8205"/>
                <a:lumOff val="2746"/>
                <a:alphaOff val="0"/>
                <a:satMod val="103000"/>
                <a:lumMod val="102000"/>
                <a:tint val="94000"/>
              </a:schemeClr>
            </a:gs>
            <a:gs pos="50000">
              <a:schemeClr val="accent3">
                <a:hueOff val="9354524"/>
                <a:satOff val="8205"/>
                <a:lumOff val="2746"/>
                <a:alphaOff val="0"/>
                <a:satMod val="110000"/>
                <a:lumMod val="100000"/>
                <a:shade val="100000"/>
              </a:schemeClr>
            </a:gs>
            <a:gs pos="100000">
              <a:schemeClr val="accent3">
                <a:hueOff val="9354524"/>
                <a:satOff val="8205"/>
                <a:lumOff val="27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cs-CZ" sz="1400" b="1" i="0" kern="1200" dirty="0"/>
            <a:t>IMPORTANT</a:t>
          </a:r>
          <a:r>
            <a:rPr lang="cs-CZ" sz="1100" b="0" i="0" kern="1200" dirty="0"/>
            <a:t>:</a:t>
          </a:r>
          <a:br>
            <a:rPr lang="cs-CZ" sz="1100" b="0" i="0" kern="1200" dirty="0"/>
          </a:br>
          <a:r>
            <a:rPr lang="en-US" sz="1100" b="0" i="0" kern="1200" dirty="0"/>
            <a:t>participant </a:t>
          </a:r>
          <a:r>
            <a:rPr lang="en-US" sz="1100" b="1" i="0" kern="1200" dirty="0"/>
            <a:t>must successfully pass the selection procedure BEFORE his/her graduation</a:t>
          </a:r>
          <a:r>
            <a:rPr lang="en-US" sz="1100" b="0" i="0" kern="1200" dirty="0"/>
            <a:t>, </a:t>
          </a:r>
          <a:r>
            <a:rPr lang="en-US" sz="1100" b="0" i="0" kern="1200" dirty="0" err="1"/>
            <a:t>ie</a:t>
          </a:r>
          <a:r>
            <a:rPr lang="en-US" sz="1100" b="0" i="0" kern="1200" dirty="0"/>
            <a:t>. before the date of </a:t>
          </a:r>
          <a:r>
            <a:rPr lang="cs-CZ" sz="1100" b="0" i="0" kern="1200" dirty="0" err="1"/>
            <a:t>the</a:t>
          </a:r>
          <a:r>
            <a:rPr lang="cs-CZ" sz="1100" b="0" i="0" kern="1200" dirty="0"/>
            <a:t> </a:t>
          </a:r>
          <a:r>
            <a:rPr lang="cs-CZ" sz="1100" b="0" i="0" kern="1200" dirty="0" err="1"/>
            <a:t>dissertation</a:t>
          </a:r>
          <a:r>
            <a:rPr lang="cs-CZ" sz="1100" b="0" i="0" kern="1200" dirty="0"/>
            <a:t> </a:t>
          </a:r>
          <a:r>
            <a:rPr lang="cs-CZ" sz="1100" b="0" i="0" kern="1200" dirty="0" err="1"/>
            <a:t>defence</a:t>
          </a:r>
          <a:endParaRPr lang="en-US" sz="1100" kern="1200" dirty="0"/>
        </a:p>
      </dsp:txBody>
      <dsp:txXfrm>
        <a:off x="36663" y="3526000"/>
        <a:ext cx="5907909" cy="6777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D1C23-E810-4308-866E-A0E07E0F2685}">
      <dsp:nvSpPr>
        <dsp:cNvPr id="0" name=""/>
        <dsp:cNvSpPr/>
      </dsp:nvSpPr>
      <dsp:spPr>
        <a:xfrm>
          <a:off x="0" y="0"/>
          <a:ext cx="4019398" cy="7452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dirty="0"/>
            <a:t>The </a:t>
          </a:r>
          <a:r>
            <a:rPr lang="en-US" sz="1100" b="0" i="0" kern="1200" dirty="0" err="1"/>
            <a:t>programme</a:t>
          </a:r>
          <a:r>
            <a:rPr lang="en-US" sz="1100" b="0" i="0" kern="1200" dirty="0"/>
            <a:t> is for students who cannot finance their traineeship through another </a:t>
          </a:r>
          <a:r>
            <a:rPr lang="en-US" sz="1100" b="0" i="0" kern="1200" dirty="0" err="1"/>
            <a:t>programme</a:t>
          </a:r>
          <a:r>
            <a:rPr lang="en-US" sz="1100" b="0" i="0" kern="1200" dirty="0"/>
            <a:t> (</a:t>
          </a:r>
          <a:r>
            <a:rPr lang="en-US" sz="1100" b="0" i="0" kern="1200" dirty="0" err="1"/>
            <a:t>eg</a:t>
          </a:r>
          <a:r>
            <a:rPr lang="cs-CZ" sz="1100" b="0" i="0" kern="1200" dirty="0"/>
            <a:t>.</a:t>
          </a:r>
          <a:r>
            <a:rPr lang="en-US" sz="1100" b="0" i="0" kern="1200" dirty="0"/>
            <a:t> Erasmus+)</a:t>
          </a:r>
          <a:endParaRPr lang="en-US" sz="1100" kern="1200" dirty="0"/>
        </a:p>
      </dsp:txBody>
      <dsp:txXfrm>
        <a:off x="21826" y="21826"/>
        <a:ext cx="3128081" cy="701548"/>
      </dsp:txXfrm>
    </dsp:sp>
    <dsp:sp modelId="{BE5E9D7D-F567-477E-8F02-00A3B7CA67AE}">
      <dsp:nvSpPr>
        <dsp:cNvPr id="0" name=""/>
        <dsp:cNvSpPr/>
      </dsp:nvSpPr>
      <dsp:spPr>
        <a:xfrm>
          <a:off x="300149" y="848700"/>
          <a:ext cx="4019398" cy="745200"/>
        </a:xfrm>
        <a:prstGeom prst="roundRect">
          <a:avLst>
            <a:gd name="adj" fmla="val 10000"/>
          </a:avLst>
        </a:prstGeom>
        <a:solidFill>
          <a:schemeClr val="accent3">
            <a:hueOff val="2338631"/>
            <a:satOff val="2051"/>
            <a:lumOff val="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dirty="0"/>
            <a:t>As a </a:t>
          </a:r>
          <a:r>
            <a:rPr lang="en-US" sz="1100" b="0" i="0" kern="1200" dirty="0" err="1"/>
            <a:t>freemovers</a:t>
          </a:r>
          <a:r>
            <a:rPr lang="en-US" sz="1100" b="0" i="0" kern="1200" dirty="0"/>
            <a:t> you can travel to any country in the world for your placement, you make your own arrangements</a:t>
          </a:r>
          <a:endParaRPr lang="en-US" sz="1100" kern="1200" dirty="0"/>
        </a:p>
      </dsp:txBody>
      <dsp:txXfrm>
        <a:off x="321975" y="870526"/>
        <a:ext cx="3191216" cy="701548"/>
      </dsp:txXfrm>
    </dsp:sp>
    <dsp:sp modelId="{D39926EF-8445-464C-A54E-7C0BA0E2324E}">
      <dsp:nvSpPr>
        <dsp:cNvPr id="0" name=""/>
        <dsp:cNvSpPr/>
      </dsp:nvSpPr>
      <dsp:spPr>
        <a:xfrm>
          <a:off x="600299" y="1697400"/>
          <a:ext cx="4019398" cy="745200"/>
        </a:xfrm>
        <a:prstGeom prst="roundRect">
          <a:avLst>
            <a:gd name="adj" fmla="val 10000"/>
          </a:avLst>
        </a:prstGeom>
        <a:solidFill>
          <a:schemeClr val="accent3">
            <a:hueOff val="4677262"/>
            <a:satOff val="4102"/>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dirty="0"/>
            <a:t>The internship can be one month to one semester long</a:t>
          </a:r>
          <a:endParaRPr lang="en-US" sz="1100" kern="1200" dirty="0"/>
        </a:p>
      </dsp:txBody>
      <dsp:txXfrm>
        <a:off x="622125" y="1719226"/>
        <a:ext cx="3191216" cy="701547"/>
      </dsp:txXfrm>
    </dsp:sp>
    <dsp:sp modelId="{8BE106EE-F3DB-4240-B046-FB19638C2EC1}">
      <dsp:nvSpPr>
        <dsp:cNvPr id="0" name=""/>
        <dsp:cNvSpPr/>
      </dsp:nvSpPr>
      <dsp:spPr>
        <a:xfrm>
          <a:off x="900449" y="2546099"/>
          <a:ext cx="4019398" cy="745200"/>
        </a:xfrm>
        <a:prstGeom prst="roundRect">
          <a:avLst>
            <a:gd name="adj" fmla="val 10000"/>
          </a:avLst>
        </a:prstGeom>
        <a:solidFill>
          <a:schemeClr val="accent3">
            <a:hueOff val="7015893"/>
            <a:satOff val="6154"/>
            <a:lumOff val="20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dirty="0"/>
            <a:t>The amount of the scholarship can be up to 16.000 CZK per month</a:t>
          </a:r>
          <a:endParaRPr lang="cs-CZ" sz="1100" b="0" i="0" kern="1200" dirty="0"/>
        </a:p>
      </dsp:txBody>
      <dsp:txXfrm>
        <a:off x="922275" y="2567925"/>
        <a:ext cx="3191216" cy="701548"/>
      </dsp:txXfrm>
    </dsp:sp>
    <dsp:sp modelId="{1664AABD-37CC-4A7A-825F-114FF2BB0C0A}">
      <dsp:nvSpPr>
        <dsp:cNvPr id="0" name=""/>
        <dsp:cNvSpPr/>
      </dsp:nvSpPr>
      <dsp:spPr>
        <a:xfrm>
          <a:off x="1200599" y="3394800"/>
          <a:ext cx="4019398" cy="745200"/>
        </a:xfrm>
        <a:prstGeom prst="roundRect">
          <a:avLst>
            <a:gd name="adj" fmla="val 10000"/>
          </a:avLst>
        </a:prstGeom>
        <a:solidFill>
          <a:schemeClr val="accent3">
            <a:hueOff val="9354524"/>
            <a:satOff val="8205"/>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cs-CZ" sz="1100" b="0" i="0" kern="1200" dirty="0" err="1"/>
            <a:t>Deadline</a:t>
          </a:r>
          <a:r>
            <a:rPr lang="cs-CZ" sz="1100" b="0" i="0" kern="1200" dirty="0"/>
            <a:t>: 15.12.2022, </a:t>
          </a:r>
          <a:r>
            <a:rPr lang="cs-CZ" sz="1100" b="0" i="0" kern="1200" dirty="0" err="1"/>
            <a:t>webpage</a:t>
          </a:r>
          <a:r>
            <a:rPr lang="cs-CZ" sz="1100" b="0" i="0" kern="1200" dirty="0"/>
            <a:t> </a:t>
          </a:r>
          <a:r>
            <a:rPr lang="cs-CZ" sz="1100" b="0" i="0" kern="1200" dirty="0" err="1">
              <a:hlinkClick xmlns:r="http://schemas.openxmlformats.org/officeDocument/2006/relationships" r:id="rId1"/>
            </a:rPr>
            <a:t>here</a:t>
          </a:r>
          <a:endParaRPr lang="cs-CZ" sz="1100" b="0" i="0" kern="1200" dirty="0"/>
        </a:p>
      </dsp:txBody>
      <dsp:txXfrm>
        <a:off x="1222425" y="3416626"/>
        <a:ext cx="3191216" cy="701548"/>
      </dsp:txXfrm>
    </dsp:sp>
    <dsp:sp modelId="{BD70CCB6-BEA0-420E-A35D-98D310558942}">
      <dsp:nvSpPr>
        <dsp:cNvPr id="0" name=""/>
        <dsp:cNvSpPr/>
      </dsp:nvSpPr>
      <dsp:spPr>
        <a:xfrm>
          <a:off x="3535018" y="544410"/>
          <a:ext cx="484380" cy="48438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644004" y="544410"/>
        <a:ext cx="266409" cy="364496"/>
      </dsp:txXfrm>
    </dsp:sp>
    <dsp:sp modelId="{8E061777-8F11-419E-8C4C-93FEA0CAA4B2}">
      <dsp:nvSpPr>
        <dsp:cNvPr id="0" name=""/>
        <dsp:cNvSpPr/>
      </dsp:nvSpPr>
      <dsp:spPr>
        <a:xfrm>
          <a:off x="3835168" y="1393110"/>
          <a:ext cx="484380" cy="484380"/>
        </a:xfrm>
        <a:prstGeom prst="downArrow">
          <a:avLst>
            <a:gd name="adj1" fmla="val 55000"/>
            <a:gd name="adj2" fmla="val 45000"/>
          </a:avLst>
        </a:prstGeom>
        <a:solidFill>
          <a:schemeClr val="accent3">
            <a:tint val="40000"/>
            <a:alpha val="90000"/>
            <a:hueOff val="3216167"/>
            <a:satOff val="2037"/>
            <a:lumOff val="232"/>
            <a:alphaOff val="0"/>
          </a:schemeClr>
        </a:solidFill>
        <a:ln w="12700" cap="flat" cmpd="sng" algn="ctr">
          <a:solidFill>
            <a:schemeClr val="accent3">
              <a:tint val="40000"/>
              <a:alpha val="90000"/>
              <a:hueOff val="3216167"/>
              <a:satOff val="2037"/>
              <a:lumOff val="2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944154" y="1393110"/>
        <a:ext cx="266409" cy="364496"/>
      </dsp:txXfrm>
    </dsp:sp>
    <dsp:sp modelId="{E9221523-175B-4E03-B49D-EEBE4E62A569}">
      <dsp:nvSpPr>
        <dsp:cNvPr id="0" name=""/>
        <dsp:cNvSpPr/>
      </dsp:nvSpPr>
      <dsp:spPr>
        <a:xfrm>
          <a:off x="4135318" y="2229390"/>
          <a:ext cx="484380" cy="484380"/>
        </a:xfrm>
        <a:prstGeom prst="downArrow">
          <a:avLst>
            <a:gd name="adj1" fmla="val 55000"/>
            <a:gd name="adj2" fmla="val 45000"/>
          </a:avLst>
        </a:prstGeom>
        <a:solidFill>
          <a:schemeClr val="accent3">
            <a:tint val="40000"/>
            <a:alpha val="90000"/>
            <a:hueOff val="6432334"/>
            <a:satOff val="4075"/>
            <a:lumOff val="465"/>
            <a:alphaOff val="0"/>
          </a:schemeClr>
        </a:solidFill>
        <a:ln w="12700" cap="flat" cmpd="sng" algn="ctr">
          <a:solidFill>
            <a:schemeClr val="accent3">
              <a:tint val="40000"/>
              <a:alpha val="90000"/>
              <a:hueOff val="6432334"/>
              <a:satOff val="4075"/>
              <a:lumOff val="4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244304" y="2229390"/>
        <a:ext cx="266409" cy="364496"/>
      </dsp:txXfrm>
    </dsp:sp>
    <dsp:sp modelId="{18123692-F90E-466B-9253-5CF187203F3E}">
      <dsp:nvSpPr>
        <dsp:cNvPr id="0" name=""/>
        <dsp:cNvSpPr/>
      </dsp:nvSpPr>
      <dsp:spPr>
        <a:xfrm>
          <a:off x="4435468" y="3086370"/>
          <a:ext cx="484380" cy="484380"/>
        </a:xfrm>
        <a:prstGeom prst="downArrow">
          <a:avLst>
            <a:gd name="adj1" fmla="val 55000"/>
            <a:gd name="adj2" fmla="val 45000"/>
          </a:avLst>
        </a:prstGeom>
        <a:solidFill>
          <a:schemeClr val="accent3">
            <a:tint val="40000"/>
            <a:alpha val="90000"/>
            <a:hueOff val="9648501"/>
            <a:satOff val="6112"/>
            <a:lumOff val="697"/>
            <a:alphaOff val="0"/>
          </a:schemeClr>
        </a:solidFill>
        <a:ln w="12700" cap="flat" cmpd="sng" algn="ctr">
          <a:solidFill>
            <a:schemeClr val="accent3">
              <a:tint val="40000"/>
              <a:alpha val="90000"/>
              <a:hueOff val="9648501"/>
              <a:satOff val="6112"/>
              <a:lumOff val="6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cs-CZ" sz="2200" kern="1200"/>
        </a:p>
      </dsp:txBody>
      <dsp:txXfrm>
        <a:off x="4544454" y="3086370"/>
        <a:ext cx="266409" cy="3644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D5DB7-DD19-40A3-95A9-80A675A90C5E}">
      <dsp:nvSpPr>
        <dsp:cNvPr id="0" name=""/>
        <dsp:cNvSpPr/>
      </dsp:nvSpPr>
      <dsp:spPr>
        <a:xfrm>
          <a:off x="859225" y="344210"/>
          <a:ext cx="1476464" cy="147646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74C18B-0793-41F3-9B27-84A5FD62DB51}">
      <dsp:nvSpPr>
        <dsp:cNvPr id="0" name=""/>
        <dsp:cNvSpPr/>
      </dsp:nvSpPr>
      <dsp:spPr>
        <a:xfrm>
          <a:off x="1173881" y="658867"/>
          <a:ext cx="847151" cy="84715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4285D8-DEC1-4956-AD11-ED7BA5F83AA5}">
      <dsp:nvSpPr>
        <dsp:cNvPr id="0" name=""/>
        <dsp:cNvSpPr/>
      </dsp:nvSpPr>
      <dsp:spPr>
        <a:xfrm>
          <a:off x="387240" y="2280558"/>
          <a:ext cx="242043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cs-CZ" sz="1100" kern="1200"/>
            <a:t>Specific scholarship for mobility programme (Erasmus+, Freemover, Ceepus,…)</a:t>
          </a:r>
          <a:br>
            <a:rPr lang="cs-CZ" sz="1100" kern="1200"/>
          </a:br>
          <a:endParaRPr lang="en-US" sz="1100" kern="1200"/>
        </a:p>
      </dsp:txBody>
      <dsp:txXfrm>
        <a:off x="387240" y="2280558"/>
        <a:ext cx="2420434" cy="720000"/>
      </dsp:txXfrm>
    </dsp:sp>
    <dsp:sp modelId="{21ED5DD2-0FE6-4992-973C-43D7EAB5F1E2}">
      <dsp:nvSpPr>
        <dsp:cNvPr id="0" name=""/>
        <dsp:cNvSpPr/>
      </dsp:nvSpPr>
      <dsp:spPr>
        <a:xfrm>
          <a:off x="3703235" y="344210"/>
          <a:ext cx="1476464" cy="147646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0AAB3A-5B4B-4264-866E-15BA4AE9BAB5}">
      <dsp:nvSpPr>
        <dsp:cNvPr id="0" name=""/>
        <dsp:cNvSpPr/>
      </dsp:nvSpPr>
      <dsp:spPr>
        <a:xfrm>
          <a:off x="4017891" y="658867"/>
          <a:ext cx="847151" cy="84715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F8E00E-E225-4A68-858E-C9CB2555CD0A}">
      <dsp:nvSpPr>
        <dsp:cNvPr id="0" name=""/>
        <dsp:cNvSpPr/>
      </dsp:nvSpPr>
      <dsp:spPr>
        <a:xfrm>
          <a:off x="3231250" y="2280558"/>
          <a:ext cx="242043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cs-CZ" sz="1100" kern="1200" dirty="0"/>
            <a:t>Faculty </a:t>
          </a:r>
          <a:r>
            <a:rPr lang="cs-CZ" sz="1100" kern="1200" dirty="0" err="1"/>
            <a:t>scholarship</a:t>
          </a:r>
          <a:r>
            <a:rPr lang="cs-CZ" sz="1100" kern="1200" dirty="0"/>
            <a:t> </a:t>
          </a:r>
          <a:r>
            <a:rPr lang="cs-CZ" sz="1100" kern="1200" dirty="0" err="1"/>
            <a:t>from</a:t>
          </a:r>
          <a:r>
            <a:rPr lang="cs-CZ" sz="1100" kern="1200" dirty="0"/>
            <a:t> </a:t>
          </a:r>
          <a:r>
            <a:rPr lang="cs-CZ" sz="1100" kern="1200" dirty="0" err="1"/>
            <a:t>scholarship</a:t>
          </a:r>
          <a:r>
            <a:rPr lang="cs-CZ" sz="1100" kern="1200" dirty="0"/>
            <a:t> </a:t>
          </a:r>
          <a:r>
            <a:rPr lang="cs-CZ" sz="1100" kern="1200" dirty="0" err="1"/>
            <a:t>programme</a:t>
          </a:r>
          <a:r>
            <a:rPr lang="cs-CZ" sz="1100" kern="1200" dirty="0"/>
            <a:t> A.6 - </a:t>
          </a:r>
          <a:r>
            <a:rPr lang="cs-CZ" sz="1100" kern="1200" dirty="0" err="1">
              <a:hlinkClick xmlns:r="http://schemas.openxmlformats.org/officeDocument/2006/relationships" r:id="rId5"/>
            </a:rPr>
            <a:t>guidelines</a:t>
          </a:r>
          <a:endParaRPr lang="en-US" sz="1100" kern="1200" dirty="0"/>
        </a:p>
      </dsp:txBody>
      <dsp:txXfrm>
        <a:off x="3231250" y="2280558"/>
        <a:ext cx="2420434" cy="720000"/>
      </dsp:txXfrm>
    </dsp:sp>
    <dsp:sp modelId="{DC34FC06-09FE-4848-AAFB-AE8F855CFEB3}">
      <dsp:nvSpPr>
        <dsp:cNvPr id="0" name=""/>
        <dsp:cNvSpPr/>
      </dsp:nvSpPr>
      <dsp:spPr>
        <a:xfrm>
          <a:off x="6547245" y="344210"/>
          <a:ext cx="1476464" cy="147646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D30607-A6A0-41BF-8699-4C7EE2CB925B}">
      <dsp:nvSpPr>
        <dsp:cNvPr id="0" name=""/>
        <dsp:cNvSpPr/>
      </dsp:nvSpPr>
      <dsp:spPr>
        <a:xfrm>
          <a:off x="6861902" y="658867"/>
          <a:ext cx="847151" cy="847151"/>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F9B7E-3C48-48D4-B6A6-C3C03EEE3F8A}">
      <dsp:nvSpPr>
        <dsp:cNvPr id="0" name=""/>
        <dsp:cNvSpPr/>
      </dsp:nvSpPr>
      <dsp:spPr>
        <a:xfrm>
          <a:off x="6075260" y="2280558"/>
          <a:ext cx="242043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cs-CZ" sz="1100" b="0" i="0" kern="1200">
              <a:hlinkClick xmlns:r="http://schemas.openxmlformats.org/officeDocument/2006/relationships" r:id="rId8"/>
            </a:rPr>
            <a:t>Barrande Fellowship Program</a:t>
          </a:r>
          <a:br>
            <a:rPr lang="cs-CZ" sz="1100" b="0" i="0" kern="1200">
              <a:hlinkClick xmlns:r="http://schemas.openxmlformats.org/officeDocument/2006/relationships" r:id="rId8"/>
            </a:rPr>
          </a:br>
          <a:endParaRPr lang="en-US" sz="1100" kern="1200"/>
        </a:p>
      </dsp:txBody>
      <dsp:txXfrm>
        <a:off x="6075260" y="2280558"/>
        <a:ext cx="2420434" cy="720000"/>
      </dsp:txXfrm>
    </dsp:sp>
    <dsp:sp modelId="{F4F3256A-526A-4CB0-B392-E91C6B9DF5D2}">
      <dsp:nvSpPr>
        <dsp:cNvPr id="0" name=""/>
        <dsp:cNvSpPr/>
      </dsp:nvSpPr>
      <dsp:spPr>
        <a:xfrm>
          <a:off x="9391255" y="344210"/>
          <a:ext cx="1476464" cy="147646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7C92D4-B42E-418A-9757-B807A0015191}">
      <dsp:nvSpPr>
        <dsp:cNvPr id="0" name=""/>
        <dsp:cNvSpPr/>
      </dsp:nvSpPr>
      <dsp:spPr>
        <a:xfrm>
          <a:off x="9705912" y="658867"/>
          <a:ext cx="847151" cy="8471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1D628-9E7D-4B3F-9B8B-26841C737E61}">
      <dsp:nvSpPr>
        <dsp:cNvPr id="0" name=""/>
        <dsp:cNvSpPr/>
      </dsp:nvSpPr>
      <dsp:spPr>
        <a:xfrm>
          <a:off x="8919271" y="2280558"/>
          <a:ext cx="242043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cs-CZ" sz="1100" b="1" kern="1200" dirty="0" err="1">
              <a:hlinkClick xmlns:r="http://schemas.openxmlformats.org/officeDocument/2006/relationships" r:id="rId11"/>
            </a:rPr>
            <a:t>Scientific</a:t>
          </a:r>
          <a:r>
            <a:rPr lang="cs-CZ" sz="1100" b="1" kern="1200" dirty="0">
              <a:hlinkClick xmlns:r="http://schemas.openxmlformats.org/officeDocument/2006/relationships" r:id="rId11"/>
            </a:rPr>
            <a:t> Exchange </a:t>
          </a:r>
          <a:r>
            <a:rPr lang="cs-CZ" sz="1100" b="1" kern="1200" dirty="0" err="1">
              <a:hlinkClick xmlns:r="http://schemas.openxmlformats.org/officeDocument/2006/relationships" r:id="rId11"/>
            </a:rPr>
            <a:t>Grants</a:t>
          </a:r>
          <a:r>
            <a:rPr lang="cs-CZ" sz="1100" b="1" kern="1200" dirty="0">
              <a:hlinkClick xmlns:r="http://schemas.openxmlformats.org/officeDocument/2006/relationships" r:id="rId11"/>
            </a:rPr>
            <a:t>, EMBO</a:t>
          </a:r>
          <a:endParaRPr lang="en-US" sz="1100" kern="1200" dirty="0"/>
        </a:p>
      </dsp:txBody>
      <dsp:txXfrm>
        <a:off x="8919271" y="2280558"/>
        <a:ext cx="2420434"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3B1A6-79BD-491B-B879-089AD88BECC1}">
      <dsp:nvSpPr>
        <dsp:cNvPr id="0" name=""/>
        <dsp:cNvSpPr/>
      </dsp:nvSpPr>
      <dsp:spPr>
        <a:xfrm>
          <a:off x="0" y="3955"/>
          <a:ext cx="5376000" cy="5652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6A3B4E-3CB5-44C8-AA29-98CEE98BE3A3}">
      <dsp:nvSpPr>
        <dsp:cNvPr id="0" name=""/>
        <dsp:cNvSpPr/>
      </dsp:nvSpPr>
      <dsp:spPr>
        <a:xfrm>
          <a:off x="170975" y="131126"/>
          <a:ext cx="311168" cy="3108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836F4B-A8F5-4BD3-A44F-44CC13B490DE}">
      <dsp:nvSpPr>
        <dsp:cNvPr id="0" name=""/>
        <dsp:cNvSpPr/>
      </dsp:nvSpPr>
      <dsp:spPr>
        <a:xfrm>
          <a:off x="653119" y="3955"/>
          <a:ext cx="4664201" cy="671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034" tIns="71034" rIns="71034" bIns="71034" numCol="1" spcCol="1270" anchor="ctr" anchorCtr="0">
          <a:noAutofit/>
        </a:bodyPr>
        <a:lstStyle/>
        <a:p>
          <a:pPr marL="0" lvl="0" indent="0" algn="l" defTabSz="622300">
            <a:lnSpc>
              <a:spcPct val="100000"/>
            </a:lnSpc>
            <a:spcBef>
              <a:spcPct val="0"/>
            </a:spcBef>
            <a:spcAft>
              <a:spcPct val="35000"/>
            </a:spcAft>
            <a:buNone/>
          </a:pPr>
          <a:r>
            <a:rPr lang="cs-CZ" sz="1400" b="0" kern="1200"/>
            <a:t>Who? Students in 4+1 years</a:t>
          </a:r>
          <a:endParaRPr lang="en-US" sz="1400" kern="1200"/>
        </a:p>
      </dsp:txBody>
      <dsp:txXfrm>
        <a:off x="653119" y="3955"/>
        <a:ext cx="4664201" cy="671185"/>
      </dsp:txXfrm>
    </dsp:sp>
    <dsp:sp modelId="{FAF209B4-4537-422E-86A3-EAF90E802F36}">
      <dsp:nvSpPr>
        <dsp:cNvPr id="0" name=""/>
        <dsp:cNvSpPr/>
      </dsp:nvSpPr>
      <dsp:spPr>
        <a:xfrm>
          <a:off x="0" y="842936"/>
          <a:ext cx="5376000" cy="5652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850688-F064-4A4B-9E86-E3E11766A24C}">
      <dsp:nvSpPr>
        <dsp:cNvPr id="0" name=""/>
        <dsp:cNvSpPr/>
      </dsp:nvSpPr>
      <dsp:spPr>
        <a:xfrm>
          <a:off x="170975" y="970108"/>
          <a:ext cx="311168" cy="3108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92BC9C-C6AB-4308-B73B-ACB7880A3454}">
      <dsp:nvSpPr>
        <dsp:cNvPr id="0" name=""/>
        <dsp:cNvSpPr/>
      </dsp:nvSpPr>
      <dsp:spPr>
        <a:xfrm>
          <a:off x="653119" y="842936"/>
          <a:ext cx="4664201" cy="671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034" tIns="71034" rIns="71034" bIns="71034" numCol="1" spcCol="1270" anchor="ctr" anchorCtr="0">
          <a:noAutofit/>
        </a:bodyPr>
        <a:lstStyle/>
        <a:p>
          <a:pPr marL="0" lvl="0" indent="0" algn="l" defTabSz="622300">
            <a:lnSpc>
              <a:spcPct val="100000"/>
            </a:lnSpc>
            <a:spcBef>
              <a:spcPct val="0"/>
            </a:spcBef>
            <a:spcAft>
              <a:spcPct val="35000"/>
            </a:spcAft>
            <a:buNone/>
          </a:pPr>
          <a:r>
            <a:rPr lang="cs-CZ" sz="1400" b="0" kern="1200"/>
            <a:t>How much? Depends on the destination and lenght of the stay, up to 100,000CZK</a:t>
          </a:r>
          <a:endParaRPr lang="en-US" sz="1400" kern="1200"/>
        </a:p>
      </dsp:txBody>
      <dsp:txXfrm>
        <a:off x="653119" y="842936"/>
        <a:ext cx="4664201" cy="671185"/>
      </dsp:txXfrm>
    </dsp:sp>
    <dsp:sp modelId="{E334961E-DF36-488F-B4D1-376377A303A4}">
      <dsp:nvSpPr>
        <dsp:cNvPr id="0" name=""/>
        <dsp:cNvSpPr/>
      </dsp:nvSpPr>
      <dsp:spPr>
        <a:xfrm>
          <a:off x="0" y="1681918"/>
          <a:ext cx="5376000" cy="5652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9BD7B7-D0EC-4D26-BCE1-0955B4F49B46}">
      <dsp:nvSpPr>
        <dsp:cNvPr id="0" name=""/>
        <dsp:cNvSpPr/>
      </dsp:nvSpPr>
      <dsp:spPr>
        <a:xfrm>
          <a:off x="170975" y="1809090"/>
          <a:ext cx="311168" cy="3108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5357FA-CEC5-4D4F-BB58-9980F01A0D33}">
      <dsp:nvSpPr>
        <dsp:cNvPr id="0" name=""/>
        <dsp:cNvSpPr/>
      </dsp:nvSpPr>
      <dsp:spPr>
        <a:xfrm>
          <a:off x="653119" y="1681918"/>
          <a:ext cx="4664201" cy="671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034" tIns="71034" rIns="71034" bIns="71034" numCol="1" spcCol="1270" anchor="ctr" anchorCtr="0">
          <a:noAutofit/>
        </a:bodyPr>
        <a:lstStyle/>
        <a:p>
          <a:pPr marL="0" lvl="0" indent="0" algn="l" defTabSz="622300">
            <a:lnSpc>
              <a:spcPct val="100000"/>
            </a:lnSpc>
            <a:spcBef>
              <a:spcPct val="0"/>
            </a:spcBef>
            <a:spcAft>
              <a:spcPct val="35000"/>
            </a:spcAft>
            <a:buNone/>
          </a:pPr>
          <a:r>
            <a:rPr lang="cs-CZ" sz="1400" b="0" kern="1200"/>
            <a:t>Can I apply repeatedly? Yes, for different stay. Scholarship might be reduced</a:t>
          </a:r>
          <a:endParaRPr lang="en-US" sz="1400" kern="1200"/>
        </a:p>
      </dsp:txBody>
      <dsp:txXfrm>
        <a:off x="653119" y="1681918"/>
        <a:ext cx="4664201" cy="671185"/>
      </dsp:txXfrm>
    </dsp:sp>
    <dsp:sp modelId="{684C728D-D80F-4ECA-A5C7-197AD55DEA36}">
      <dsp:nvSpPr>
        <dsp:cNvPr id="0" name=""/>
        <dsp:cNvSpPr/>
      </dsp:nvSpPr>
      <dsp:spPr>
        <a:xfrm>
          <a:off x="0" y="2520899"/>
          <a:ext cx="5376000" cy="5652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3FB403-6D1E-4AEE-ABFE-B9BBFFC84E58}">
      <dsp:nvSpPr>
        <dsp:cNvPr id="0" name=""/>
        <dsp:cNvSpPr/>
      </dsp:nvSpPr>
      <dsp:spPr>
        <a:xfrm>
          <a:off x="170975" y="2648071"/>
          <a:ext cx="311168" cy="3108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B3AE63-C7A2-41AD-83F4-AD493DB0E711}">
      <dsp:nvSpPr>
        <dsp:cNvPr id="0" name=""/>
        <dsp:cNvSpPr/>
      </dsp:nvSpPr>
      <dsp:spPr>
        <a:xfrm>
          <a:off x="653119" y="2520899"/>
          <a:ext cx="4664201" cy="671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034" tIns="71034" rIns="71034" bIns="71034" numCol="1" spcCol="1270" anchor="ctr" anchorCtr="0">
          <a:noAutofit/>
        </a:bodyPr>
        <a:lstStyle/>
        <a:p>
          <a:pPr marL="0" lvl="0" indent="0" algn="l" defTabSz="622300">
            <a:lnSpc>
              <a:spcPct val="100000"/>
            </a:lnSpc>
            <a:spcBef>
              <a:spcPct val="0"/>
            </a:spcBef>
            <a:spcAft>
              <a:spcPct val="35000"/>
            </a:spcAft>
            <a:buNone/>
          </a:pPr>
          <a:r>
            <a:rPr lang="cs-CZ" sz="1400" b="0" kern="1200" dirty="0" err="1"/>
            <a:t>How</a:t>
          </a:r>
          <a:r>
            <a:rPr lang="cs-CZ" sz="1400" b="0" kern="1200" dirty="0"/>
            <a:t> do I </a:t>
          </a:r>
          <a:r>
            <a:rPr lang="cs-CZ" sz="1400" b="0" kern="1200" dirty="0" err="1"/>
            <a:t>apply</a:t>
          </a:r>
          <a:r>
            <a:rPr lang="cs-CZ" sz="1400" b="0" kern="1200" dirty="0"/>
            <a:t>? </a:t>
          </a:r>
          <a:r>
            <a:rPr lang="cs-CZ" sz="1400" b="0" kern="1200" dirty="0" err="1"/>
            <a:t>Electronically</a:t>
          </a:r>
          <a:r>
            <a:rPr lang="cs-CZ" sz="1400" b="0" kern="1200" dirty="0"/>
            <a:t> in </a:t>
          </a:r>
          <a:r>
            <a:rPr lang="cs-CZ" sz="1400" b="0" kern="1200" dirty="0" err="1"/>
            <a:t>the</a:t>
          </a:r>
          <a:r>
            <a:rPr lang="cs-CZ" sz="1400" b="0" kern="1200" dirty="0"/>
            <a:t> IS MU (</a:t>
          </a:r>
          <a:r>
            <a:rPr lang="cs-CZ" sz="1400" b="0" kern="1200" dirty="0" err="1"/>
            <a:t>Document</a:t>
          </a:r>
          <a:r>
            <a:rPr lang="cs-CZ" sz="1400" b="0" kern="1200" dirty="0"/>
            <a:t> Office – Úřadovna) / </a:t>
          </a:r>
          <a:r>
            <a:rPr lang="cs-CZ" sz="1400" kern="1200" dirty="0" err="1">
              <a:hlinkClick xmlns:r="http://schemas.openxmlformats.org/officeDocument/2006/relationships" r:id="rId9"/>
            </a:rPr>
            <a:t>Guidelines</a:t>
          </a:r>
          <a:endParaRPr lang="en-US" sz="1400" kern="1200" dirty="0"/>
        </a:p>
      </dsp:txBody>
      <dsp:txXfrm>
        <a:off x="653119" y="2520899"/>
        <a:ext cx="4664201" cy="671185"/>
      </dsp:txXfrm>
    </dsp:sp>
    <dsp:sp modelId="{3EA598CB-B0AC-42E7-A2E9-B940FC93F184}">
      <dsp:nvSpPr>
        <dsp:cNvPr id="0" name=""/>
        <dsp:cNvSpPr/>
      </dsp:nvSpPr>
      <dsp:spPr>
        <a:xfrm>
          <a:off x="0" y="3359881"/>
          <a:ext cx="5376000" cy="5652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F33A73-0883-4DD8-949C-28526CE76C18}">
      <dsp:nvSpPr>
        <dsp:cNvPr id="0" name=""/>
        <dsp:cNvSpPr/>
      </dsp:nvSpPr>
      <dsp:spPr>
        <a:xfrm>
          <a:off x="170975" y="3487053"/>
          <a:ext cx="311168" cy="310864"/>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3316BC-0A99-4B37-9059-299B3B63252D}">
      <dsp:nvSpPr>
        <dsp:cNvPr id="0" name=""/>
        <dsp:cNvSpPr/>
      </dsp:nvSpPr>
      <dsp:spPr>
        <a:xfrm>
          <a:off x="653119" y="3359881"/>
          <a:ext cx="4664201" cy="671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034" tIns="71034" rIns="71034" bIns="71034" numCol="1" spcCol="1270" anchor="ctr" anchorCtr="0">
          <a:noAutofit/>
        </a:bodyPr>
        <a:lstStyle/>
        <a:p>
          <a:pPr marL="0" lvl="0" indent="0" algn="l" defTabSz="622300">
            <a:lnSpc>
              <a:spcPct val="100000"/>
            </a:lnSpc>
            <a:spcBef>
              <a:spcPct val="0"/>
            </a:spcBef>
            <a:spcAft>
              <a:spcPct val="35000"/>
            </a:spcAft>
            <a:buNone/>
          </a:pPr>
          <a:r>
            <a:rPr lang="cs-CZ" sz="1400" b="0" kern="1200"/>
            <a:t>What do I need? Invitation Letter or Learning/Training Agreement + Record of your stay in the IS</a:t>
          </a:r>
          <a:endParaRPr lang="en-US" sz="1400" kern="1200" dirty="0"/>
        </a:p>
      </dsp:txBody>
      <dsp:txXfrm>
        <a:off x="653119" y="3359881"/>
        <a:ext cx="4664201" cy="671185"/>
      </dsp:txXfrm>
    </dsp:sp>
    <dsp:sp modelId="{5440061A-47AC-4189-9B3C-73C41672C0F1}">
      <dsp:nvSpPr>
        <dsp:cNvPr id="0" name=""/>
        <dsp:cNvSpPr/>
      </dsp:nvSpPr>
      <dsp:spPr>
        <a:xfrm>
          <a:off x="0" y="4198862"/>
          <a:ext cx="5376000" cy="5652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80DDE4-7B2B-4B43-96F2-2974156C36FF}">
      <dsp:nvSpPr>
        <dsp:cNvPr id="0" name=""/>
        <dsp:cNvSpPr/>
      </dsp:nvSpPr>
      <dsp:spPr>
        <a:xfrm>
          <a:off x="170975" y="4326034"/>
          <a:ext cx="311168" cy="3108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ACD560-11A7-49DA-BC06-5817CD60E659}">
      <dsp:nvSpPr>
        <dsp:cNvPr id="0" name=""/>
        <dsp:cNvSpPr/>
      </dsp:nvSpPr>
      <dsp:spPr>
        <a:xfrm>
          <a:off x="653119" y="4198862"/>
          <a:ext cx="4664201" cy="671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034" tIns="71034" rIns="71034" bIns="71034" numCol="1" spcCol="1270" anchor="ctr" anchorCtr="0">
          <a:noAutofit/>
        </a:bodyPr>
        <a:lstStyle/>
        <a:p>
          <a:pPr marL="0" lvl="0" indent="0" algn="l" defTabSz="622300">
            <a:lnSpc>
              <a:spcPct val="100000"/>
            </a:lnSpc>
            <a:spcBef>
              <a:spcPct val="0"/>
            </a:spcBef>
            <a:spcAft>
              <a:spcPct val="35000"/>
            </a:spcAft>
            <a:buNone/>
          </a:pPr>
          <a:r>
            <a:rPr lang="cs-CZ" sz="1400" kern="1200" dirty="0" err="1"/>
            <a:t>Next</a:t>
          </a:r>
          <a:r>
            <a:rPr lang="cs-CZ" sz="1400" kern="1200" dirty="0"/>
            <a:t> </a:t>
          </a:r>
          <a:r>
            <a:rPr lang="cs-CZ" sz="1400" kern="1200" dirty="0" err="1"/>
            <a:t>year</a:t>
          </a:r>
          <a:r>
            <a:rPr lang="cs-CZ" sz="1400" kern="1200" dirty="0"/>
            <a:t>? </a:t>
          </a:r>
          <a:r>
            <a:rPr lang="cs-CZ" sz="1400" kern="1200" dirty="0" err="1"/>
            <a:t>From</a:t>
          </a:r>
          <a:r>
            <a:rPr lang="cs-CZ" sz="1400" kern="1200" dirty="0"/>
            <a:t> </a:t>
          </a:r>
          <a:r>
            <a:rPr lang="cs-CZ" sz="1400" kern="1200" dirty="0" err="1"/>
            <a:t>January</a:t>
          </a:r>
          <a:r>
            <a:rPr lang="cs-CZ" sz="1400" kern="1200" dirty="0"/>
            <a:t>, </a:t>
          </a:r>
          <a:r>
            <a:rPr lang="cs-CZ" sz="1400" kern="1200" dirty="0" err="1"/>
            <a:t>it</a:t>
          </a:r>
          <a:r>
            <a:rPr lang="cs-CZ" sz="1400" kern="1200" dirty="0"/>
            <a:t> </a:t>
          </a:r>
          <a:r>
            <a:rPr lang="cs-CZ" sz="1400" kern="1200" dirty="0" err="1"/>
            <a:t>will</a:t>
          </a:r>
          <a:r>
            <a:rPr lang="cs-CZ" sz="1400" kern="1200" dirty="0"/>
            <a:t> </a:t>
          </a:r>
          <a:r>
            <a:rPr lang="cs-CZ" sz="1400" kern="1200" dirty="0" err="1"/>
            <a:t>be</a:t>
          </a:r>
          <a:r>
            <a:rPr lang="cs-CZ" sz="1400" kern="1200" dirty="0"/>
            <a:t> open </a:t>
          </a:r>
          <a:r>
            <a:rPr lang="cs-CZ" sz="1400" kern="1200" dirty="0" err="1"/>
            <a:t>again</a:t>
          </a:r>
          <a:r>
            <a:rPr lang="cs-CZ" sz="1400" kern="1200" dirty="0"/>
            <a:t> -&gt;</a:t>
          </a:r>
          <a:r>
            <a:rPr lang="cs-CZ" sz="1400" kern="1200" dirty="0" err="1"/>
            <a:t>you</a:t>
          </a:r>
          <a:r>
            <a:rPr lang="cs-CZ" sz="1400" kern="1200" dirty="0"/>
            <a:t> </a:t>
          </a:r>
          <a:r>
            <a:rPr lang="cs-CZ" sz="1400" kern="1200" dirty="0" err="1"/>
            <a:t>will</a:t>
          </a:r>
          <a:r>
            <a:rPr lang="cs-CZ" sz="1400" kern="1200" dirty="0"/>
            <a:t> </a:t>
          </a:r>
          <a:r>
            <a:rPr lang="cs-CZ" sz="1400" kern="1200" dirty="0" err="1"/>
            <a:t>receive</a:t>
          </a:r>
          <a:r>
            <a:rPr lang="cs-CZ" sz="1400" kern="1200" dirty="0"/>
            <a:t> </a:t>
          </a:r>
          <a:r>
            <a:rPr lang="cs-CZ" sz="1400" kern="1200" dirty="0" err="1"/>
            <a:t>an</a:t>
          </a:r>
          <a:r>
            <a:rPr lang="cs-CZ" sz="1400" kern="1200" dirty="0"/>
            <a:t> e-mail!</a:t>
          </a:r>
          <a:endParaRPr lang="en-US" sz="1400" kern="1200" dirty="0"/>
        </a:p>
      </dsp:txBody>
      <dsp:txXfrm>
        <a:off x="653119" y="4198862"/>
        <a:ext cx="4664201" cy="6711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2BC0E-C23A-4A13-BA01-EEB4133B3767}">
      <dsp:nvSpPr>
        <dsp:cNvPr id="0" name=""/>
        <dsp:cNvSpPr/>
      </dsp:nvSpPr>
      <dsp:spPr>
        <a:xfrm>
          <a:off x="1056" y="1099374"/>
          <a:ext cx="2253369" cy="135202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b="0" kern="1200" dirty="0" err="1"/>
            <a:t>Yes</a:t>
          </a:r>
          <a:r>
            <a:rPr lang="cs-CZ" sz="1400" b="0" kern="1200" dirty="0"/>
            <a:t>, </a:t>
          </a:r>
          <a:r>
            <a:rPr lang="cs-CZ" sz="1400" b="0" kern="1200" dirty="0" err="1"/>
            <a:t>you</a:t>
          </a:r>
          <a:r>
            <a:rPr lang="cs-CZ" sz="1400" b="0" kern="1200" dirty="0"/>
            <a:t> </a:t>
          </a:r>
          <a:r>
            <a:rPr lang="cs-CZ" sz="1400" b="0" kern="1200" dirty="0" err="1"/>
            <a:t>can</a:t>
          </a:r>
          <a:r>
            <a:rPr lang="cs-CZ" sz="1400" b="0" kern="1200" dirty="0"/>
            <a:t>!</a:t>
          </a:r>
          <a:br>
            <a:rPr lang="cs-CZ" sz="1400" b="0" kern="1200" dirty="0"/>
          </a:br>
          <a:r>
            <a:rPr lang="cs-CZ" sz="1400" b="0" kern="1200" dirty="0" err="1"/>
            <a:t>Contact</a:t>
          </a:r>
          <a:r>
            <a:rPr lang="cs-CZ" sz="1400" b="0" kern="1200" dirty="0"/>
            <a:t> any </a:t>
          </a:r>
          <a:r>
            <a:rPr lang="cs-CZ" sz="1400" b="0" kern="1200" dirty="0" err="1"/>
            <a:t>institution</a:t>
          </a:r>
          <a:r>
            <a:rPr lang="cs-CZ" sz="1400" b="0" kern="1200" dirty="0"/>
            <a:t> </a:t>
          </a:r>
          <a:r>
            <a:rPr lang="cs-CZ" sz="1400" b="0" kern="1200" dirty="0" err="1"/>
            <a:t>you</a:t>
          </a:r>
          <a:r>
            <a:rPr lang="cs-CZ" sz="1400" b="0" kern="1200" dirty="0"/>
            <a:t> </a:t>
          </a:r>
          <a:r>
            <a:rPr lang="cs-CZ" sz="1400" b="0" kern="1200" dirty="0" err="1"/>
            <a:t>want</a:t>
          </a:r>
          <a:r>
            <a:rPr lang="cs-CZ" sz="1400" b="0" kern="1200" dirty="0"/>
            <a:t> </a:t>
          </a:r>
          <a:r>
            <a:rPr lang="cs-CZ" sz="1400" b="0" kern="1200" dirty="0" err="1"/>
            <a:t>or</a:t>
          </a:r>
          <a:r>
            <a:rPr lang="cs-CZ" sz="1400" b="0" kern="1200" dirty="0"/>
            <a:t> use your </a:t>
          </a:r>
          <a:r>
            <a:rPr lang="cs-CZ" sz="1400" b="0" kern="1200" dirty="0" err="1"/>
            <a:t>project</a:t>
          </a:r>
          <a:r>
            <a:rPr lang="cs-CZ" sz="1400" b="0" kern="1200" dirty="0"/>
            <a:t> (IGA, GAČR, TAČR, GAMU,…)</a:t>
          </a:r>
          <a:endParaRPr lang="en-US" sz="1400" kern="1200" dirty="0"/>
        </a:p>
      </dsp:txBody>
      <dsp:txXfrm>
        <a:off x="40655" y="1138973"/>
        <a:ext cx="2174171" cy="1272823"/>
      </dsp:txXfrm>
    </dsp:sp>
    <dsp:sp modelId="{34ED7E31-894E-4717-ACE4-ACBEFED7BBD8}">
      <dsp:nvSpPr>
        <dsp:cNvPr id="0" name=""/>
        <dsp:cNvSpPr/>
      </dsp:nvSpPr>
      <dsp:spPr>
        <a:xfrm>
          <a:off x="2452722" y="1495967"/>
          <a:ext cx="477714" cy="55883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452722" y="1607734"/>
        <a:ext cx="334400" cy="335301"/>
      </dsp:txXfrm>
    </dsp:sp>
    <dsp:sp modelId="{FC4B1CE5-783F-4D1F-92DA-B529EC30163F}">
      <dsp:nvSpPr>
        <dsp:cNvPr id="0" name=""/>
        <dsp:cNvSpPr/>
      </dsp:nvSpPr>
      <dsp:spPr>
        <a:xfrm>
          <a:off x="3155773" y="1099374"/>
          <a:ext cx="2253369" cy="1352021"/>
        </a:xfrm>
        <a:prstGeom prst="roundRect">
          <a:avLst>
            <a:gd name="adj" fmla="val 10000"/>
          </a:avLst>
        </a:prstGeom>
        <a:solidFill>
          <a:schemeClr val="accent3">
            <a:hueOff val="3118175"/>
            <a:satOff val="2735"/>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b="0" kern="1200" dirty="0" err="1"/>
            <a:t>You</a:t>
          </a:r>
          <a:r>
            <a:rPr lang="cs-CZ" sz="1400" b="0" kern="1200" dirty="0"/>
            <a:t> </a:t>
          </a:r>
          <a:r>
            <a:rPr lang="cs-CZ" sz="1400" b="0" kern="1200" dirty="0" err="1"/>
            <a:t>will</a:t>
          </a:r>
          <a:r>
            <a:rPr lang="cs-CZ" sz="1400" b="0" kern="1200" dirty="0"/>
            <a:t> </a:t>
          </a:r>
          <a:r>
            <a:rPr lang="cs-CZ" sz="1400" b="0" kern="1200" dirty="0" err="1"/>
            <a:t>need</a:t>
          </a:r>
          <a:r>
            <a:rPr lang="cs-CZ" sz="1400" b="0" kern="1200" dirty="0"/>
            <a:t> a Training </a:t>
          </a:r>
          <a:r>
            <a:rPr lang="cs-CZ" sz="1400" b="0" kern="1200" dirty="0" err="1"/>
            <a:t>agreement</a:t>
          </a:r>
          <a:r>
            <a:rPr lang="cs-CZ" sz="1400" b="0" kern="1200" dirty="0"/>
            <a:t> to </a:t>
          </a:r>
          <a:r>
            <a:rPr lang="cs-CZ" sz="1400" b="0" kern="1200" dirty="0" err="1"/>
            <a:t>have</a:t>
          </a:r>
          <a:r>
            <a:rPr lang="cs-CZ" sz="1400" b="0" kern="1200" dirty="0"/>
            <a:t> </a:t>
          </a:r>
          <a:r>
            <a:rPr lang="cs-CZ" sz="1400" b="0" kern="1200" dirty="0" err="1"/>
            <a:t>the</a:t>
          </a:r>
          <a:r>
            <a:rPr lang="cs-CZ" sz="1400" b="0" kern="1200" dirty="0"/>
            <a:t> </a:t>
          </a:r>
          <a:r>
            <a:rPr lang="cs-CZ" sz="1400" b="0" kern="1200" dirty="0" err="1"/>
            <a:t>internship</a:t>
          </a:r>
          <a:r>
            <a:rPr lang="cs-CZ" sz="1400" b="0" kern="1200" dirty="0"/>
            <a:t> </a:t>
          </a:r>
          <a:r>
            <a:rPr lang="cs-CZ" sz="1400" b="0" kern="1200" dirty="0" err="1"/>
            <a:t>recognized</a:t>
          </a:r>
          <a:r>
            <a:rPr lang="cs-CZ" sz="1400" b="0" kern="1200" dirty="0"/>
            <a:t> </a:t>
          </a:r>
          <a:r>
            <a:rPr lang="cs-CZ" sz="1400" b="0" kern="1200" dirty="0" err="1"/>
            <a:t>into</a:t>
          </a:r>
          <a:r>
            <a:rPr lang="cs-CZ" sz="1400" b="0" kern="1200" dirty="0"/>
            <a:t> </a:t>
          </a:r>
          <a:r>
            <a:rPr lang="cs-CZ" sz="1400" b="0" kern="1200" dirty="0" err="1"/>
            <a:t>studies</a:t>
          </a:r>
          <a:r>
            <a:rPr lang="cs-CZ" sz="1400" b="0" kern="1200" dirty="0"/>
            <a:t>.</a:t>
          </a:r>
          <a:endParaRPr lang="en-US" sz="1400" kern="1200" dirty="0"/>
        </a:p>
      </dsp:txBody>
      <dsp:txXfrm>
        <a:off x="3195372" y="1138973"/>
        <a:ext cx="2174171" cy="1272823"/>
      </dsp:txXfrm>
    </dsp:sp>
    <dsp:sp modelId="{E9379F99-7A91-4AF5-8116-B1010A939624}">
      <dsp:nvSpPr>
        <dsp:cNvPr id="0" name=""/>
        <dsp:cNvSpPr/>
      </dsp:nvSpPr>
      <dsp:spPr>
        <a:xfrm rot="5400000">
          <a:off x="4043601" y="2609131"/>
          <a:ext cx="477714" cy="558835"/>
        </a:xfrm>
        <a:prstGeom prst="rightArrow">
          <a:avLst>
            <a:gd name="adj1" fmla="val 60000"/>
            <a:gd name="adj2" fmla="val 50000"/>
          </a:avLst>
        </a:prstGeom>
        <a:solidFill>
          <a:schemeClr val="accent3">
            <a:hueOff val="4677262"/>
            <a:satOff val="4102"/>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4114808" y="2649691"/>
        <a:ext cx="335301" cy="334400"/>
      </dsp:txXfrm>
    </dsp:sp>
    <dsp:sp modelId="{DAF27BB9-5F78-4BAB-B4F0-E379CCA36EC2}">
      <dsp:nvSpPr>
        <dsp:cNvPr id="0" name=""/>
        <dsp:cNvSpPr/>
      </dsp:nvSpPr>
      <dsp:spPr>
        <a:xfrm>
          <a:off x="3155773" y="3352743"/>
          <a:ext cx="2253369" cy="1352021"/>
        </a:xfrm>
        <a:prstGeom prst="roundRect">
          <a:avLst>
            <a:gd name="adj" fmla="val 10000"/>
          </a:avLst>
        </a:prstGeom>
        <a:solidFill>
          <a:schemeClr val="accent3">
            <a:hueOff val="6236350"/>
            <a:satOff val="5470"/>
            <a:lumOff val="18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b="0" kern="1200"/>
            <a:t>You can use Faculty scholarship (but please note, you might not receive the full coverage of your stay)</a:t>
          </a:r>
          <a:endParaRPr lang="en-US" sz="1400" kern="1200"/>
        </a:p>
      </dsp:txBody>
      <dsp:txXfrm>
        <a:off x="3195372" y="3392342"/>
        <a:ext cx="2174171" cy="1272823"/>
      </dsp:txXfrm>
    </dsp:sp>
    <dsp:sp modelId="{C51693EC-218E-4C39-AC31-3E222E6BEEE7}">
      <dsp:nvSpPr>
        <dsp:cNvPr id="0" name=""/>
        <dsp:cNvSpPr/>
      </dsp:nvSpPr>
      <dsp:spPr>
        <a:xfrm rot="10800000">
          <a:off x="2479763" y="3749336"/>
          <a:ext cx="477714" cy="558835"/>
        </a:xfrm>
        <a:prstGeom prst="rightArrow">
          <a:avLst>
            <a:gd name="adj1" fmla="val 60000"/>
            <a:gd name="adj2" fmla="val 50000"/>
          </a:avLst>
        </a:prstGeom>
        <a:solidFill>
          <a:schemeClr val="accent3">
            <a:hueOff val="9354524"/>
            <a:satOff val="8205"/>
            <a:lumOff val="274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623077" y="3861103"/>
        <a:ext cx="334400" cy="335301"/>
      </dsp:txXfrm>
    </dsp:sp>
    <dsp:sp modelId="{C6CFBCD6-7AFB-454B-B4D1-FF6C632AD2C0}">
      <dsp:nvSpPr>
        <dsp:cNvPr id="0" name=""/>
        <dsp:cNvSpPr/>
      </dsp:nvSpPr>
      <dsp:spPr>
        <a:xfrm>
          <a:off x="1056" y="3352743"/>
          <a:ext cx="2253369" cy="1352021"/>
        </a:xfrm>
        <a:prstGeom prst="roundRect">
          <a:avLst>
            <a:gd name="adj" fmla="val 10000"/>
          </a:avLst>
        </a:prstGeom>
        <a:solidFill>
          <a:schemeClr val="accent3">
            <a:hueOff val="9354524"/>
            <a:satOff val="8205"/>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b="0" kern="1200"/>
            <a:t>When creating the record of stay in the IS MU -&gt; choose the programme „other“</a:t>
          </a:r>
          <a:endParaRPr lang="en-US" sz="1400" kern="1200"/>
        </a:p>
      </dsp:txBody>
      <dsp:txXfrm>
        <a:off x="40655" y="3392342"/>
        <a:ext cx="2174171" cy="12728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77D12-745B-4498-8A27-90B3A2167E01}">
      <dsp:nvSpPr>
        <dsp:cNvPr id="0" name=""/>
        <dsp:cNvSpPr/>
      </dsp:nvSpPr>
      <dsp:spPr>
        <a:xfrm>
          <a:off x="639676" y="330645"/>
          <a:ext cx="1749937" cy="174993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2F099F-BDF0-4729-BADF-A623284E894C}">
      <dsp:nvSpPr>
        <dsp:cNvPr id="0" name=""/>
        <dsp:cNvSpPr/>
      </dsp:nvSpPr>
      <dsp:spPr>
        <a:xfrm>
          <a:off x="1012613" y="703583"/>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2E8B8D-2EEC-4AAB-A005-797CFFE907E3}">
      <dsp:nvSpPr>
        <dsp:cNvPr id="0" name=""/>
        <dsp:cNvSpPr/>
      </dsp:nvSpPr>
      <dsp:spPr>
        <a:xfrm>
          <a:off x="80270" y="2625645"/>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cs-CZ" sz="1300" b="0" kern="1200"/>
            <a:t>DON‘T BE AFRAID TO ASK – We‘re here for you!</a:t>
          </a:r>
          <a:endParaRPr lang="en-US" sz="1300" kern="1200"/>
        </a:p>
      </dsp:txBody>
      <dsp:txXfrm>
        <a:off x="80270" y="2625645"/>
        <a:ext cx="2868750" cy="720000"/>
      </dsp:txXfrm>
    </dsp:sp>
    <dsp:sp modelId="{8E360A59-295F-4F84-89F8-A3004F5AF088}">
      <dsp:nvSpPr>
        <dsp:cNvPr id="0" name=""/>
        <dsp:cNvSpPr/>
      </dsp:nvSpPr>
      <dsp:spPr>
        <a:xfrm>
          <a:off x="4010457" y="330645"/>
          <a:ext cx="1749937" cy="174993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AEDD8C-03F8-4D93-A9E9-67C212E28D33}">
      <dsp:nvSpPr>
        <dsp:cNvPr id="0" name=""/>
        <dsp:cNvSpPr/>
      </dsp:nvSpPr>
      <dsp:spPr>
        <a:xfrm>
          <a:off x="4383395" y="703583"/>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2DE85F-B08C-45EA-9A48-DC7B572742B9}">
      <dsp:nvSpPr>
        <dsp:cNvPr id="0" name=""/>
        <dsp:cNvSpPr/>
      </dsp:nvSpPr>
      <dsp:spPr>
        <a:xfrm>
          <a:off x="3451051" y="2625645"/>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cs-CZ" sz="1300" b="0" kern="1200" dirty="0"/>
            <a:t>READ CAREFULLY THE SPECIFIC DETAILS OF EACH SCHOLARSHIP/mobility PROGRAMME to </a:t>
          </a:r>
          <a:r>
            <a:rPr lang="cs-CZ" sz="1300" b="0" kern="1200" dirty="0" err="1"/>
            <a:t>know</a:t>
          </a:r>
          <a:r>
            <a:rPr lang="cs-CZ" sz="1300" b="0" kern="1200" dirty="0"/>
            <a:t> </a:t>
          </a:r>
          <a:r>
            <a:rPr lang="cs-CZ" sz="1300" b="0" kern="1200" dirty="0" err="1"/>
            <a:t>what</a:t>
          </a:r>
          <a:r>
            <a:rPr lang="cs-CZ" sz="1300" b="0" kern="1200" dirty="0"/>
            <a:t> </a:t>
          </a:r>
          <a:r>
            <a:rPr lang="cs-CZ" sz="1300" b="0" kern="1200" dirty="0" err="1"/>
            <a:t>you</a:t>
          </a:r>
          <a:r>
            <a:rPr lang="cs-CZ" sz="1300" b="0" kern="1200" dirty="0"/>
            <a:t> </a:t>
          </a:r>
          <a:r>
            <a:rPr lang="cs-CZ" sz="1300" b="0" kern="1200" dirty="0" err="1"/>
            <a:t>need</a:t>
          </a:r>
          <a:r>
            <a:rPr lang="cs-CZ" sz="1300" b="0" kern="1200" dirty="0"/>
            <a:t> to do</a:t>
          </a:r>
          <a:endParaRPr lang="en-US" sz="1300" kern="1200" dirty="0"/>
        </a:p>
      </dsp:txBody>
      <dsp:txXfrm>
        <a:off x="3451051" y="2625645"/>
        <a:ext cx="2868750" cy="720000"/>
      </dsp:txXfrm>
    </dsp:sp>
    <dsp:sp modelId="{482E5C39-B900-4FF3-9C6A-E5DB1D132F2D}">
      <dsp:nvSpPr>
        <dsp:cNvPr id="0" name=""/>
        <dsp:cNvSpPr/>
      </dsp:nvSpPr>
      <dsp:spPr>
        <a:xfrm>
          <a:off x="7381239" y="330645"/>
          <a:ext cx="1749937" cy="174993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07D04C-12D0-4F99-813F-8FAFD1EC03B8}">
      <dsp:nvSpPr>
        <dsp:cNvPr id="0" name=""/>
        <dsp:cNvSpPr/>
      </dsp:nvSpPr>
      <dsp:spPr>
        <a:xfrm>
          <a:off x="7754176" y="703583"/>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16CABB-F3A2-4E2F-B290-9F10802673AA}">
      <dsp:nvSpPr>
        <dsp:cNvPr id="0" name=""/>
        <dsp:cNvSpPr/>
      </dsp:nvSpPr>
      <dsp:spPr>
        <a:xfrm>
          <a:off x="6821832" y="2625645"/>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cs-CZ" sz="1300" b="0" kern="1200"/>
            <a:t>DON‘T DO IT THE VERY LAST MINUTE</a:t>
          </a:r>
          <a:endParaRPr lang="en-US" sz="1300" kern="1200"/>
        </a:p>
      </dsp:txBody>
      <dsp:txXfrm>
        <a:off x="6821832" y="2625645"/>
        <a:ext cx="2868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061E2-3BE0-4E45-882D-384694F0901E}" type="datetimeFigureOut">
              <a:rPr lang="cs-CZ" smtClean="0"/>
              <a:t>26.10.2022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93AFE-7218-4E50-9B38-D5151DF7B6BC}" type="slidenum">
              <a:rPr lang="cs-CZ" smtClean="0"/>
              <a:t>‹#›</a:t>
            </a:fld>
            <a:endParaRPr lang="cs-CZ"/>
          </a:p>
        </p:txBody>
      </p:sp>
    </p:spTree>
    <p:extLst>
      <p:ext uri="{BB962C8B-B14F-4D97-AF65-F5344CB8AC3E}">
        <p14:creationId xmlns:p14="http://schemas.microsoft.com/office/powerpoint/2010/main" val="258286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C56-8A72-4858-851C-F15B634C74F2}"/>
              </a:ext>
            </a:extLst>
          </p:cNvPr>
          <p:cNvSpPr>
            <a:spLocks noGrp="1"/>
          </p:cNvSpPr>
          <p:nvPr>
            <p:ph type="ctrTitle"/>
          </p:nvPr>
        </p:nvSpPr>
        <p:spPr>
          <a:xfrm>
            <a:off x="1485900" y="1122362"/>
            <a:ext cx="8609322" cy="3744209"/>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1834EB-45A5-426C-824A-8F07CA8F6DBE}"/>
              </a:ext>
            </a:extLst>
          </p:cNvPr>
          <p:cNvSpPr>
            <a:spLocks noGrp="1"/>
          </p:cNvSpPr>
          <p:nvPr>
            <p:ph type="subTitle" idx="1"/>
          </p:nvPr>
        </p:nvSpPr>
        <p:spPr>
          <a:xfrm>
            <a:off x="1485900" y="5230134"/>
            <a:ext cx="46101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3D55F2-5374-4778-B1EE-98996792D07B}"/>
              </a:ext>
            </a:extLst>
          </p:cNvPr>
          <p:cNvSpPr>
            <a:spLocks noGrp="1"/>
          </p:cNvSpPr>
          <p:nvPr>
            <p:ph type="dt" sz="half" idx="10"/>
          </p:nvPr>
        </p:nvSpPr>
        <p:spPr/>
        <p:txBody>
          <a:bodyPr/>
          <a:lstStyle/>
          <a:p>
            <a:fld id="{8C1E1FAD-7351-4908-963A-08EA8E4AB7A0}" type="datetimeFigureOut">
              <a:rPr lang="en-US" smtClean="0"/>
              <a:t>10/26/2022</a:t>
            </a:fld>
            <a:endParaRPr lang="en-US"/>
          </a:p>
        </p:txBody>
      </p:sp>
      <p:sp>
        <p:nvSpPr>
          <p:cNvPr id="5" name="Footer Placeholder 4">
            <a:extLst>
              <a:ext uri="{FF2B5EF4-FFF2-40B4-BE49-F238E27FC236}">
                <a16:creationId xmlns:a16="http://schemas.microsoft.com/office/drawing/2014/main" id="{944044F8-E727-4D63-B6D6-26482F83D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1F76-D956-4205-AD99-E91FD5FCC027}"/>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460090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6D4F-1C6D-40FB-9A92-C86C4E15C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7BDDB-F95B-4041-AA53-71BBCB26D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77052-C8EA-459E-9E10-8EE28C50E166}"/>
              </a:ext>
            </a:extLst>
          </p:cNvPr>
          <p:cNvSpPr>
            <a:spLocks noGrp="1"/>
          </p:cNvSpPr>
          <p:nvPr>
            <p:ph type="dt" sz="half" idx="10"/>
          </p:nvPr>
        </p:nvSpPr>
        <p:spPr/>
        <p:txBody>
          <a:bodyPr/>
          <a:lstStyle/>
          <a:p>
            <a:fld id="{8C1E1FAD-7351-4908-963A-08EA8E4AB7A0}" type="datetimeFigureOut">
              <a:rPr lang="en-US" smtClean="0"/>
              <a:t>10/26/2022</a:t>
            </a:fld>
            <a:endParaRPr lang="en-US"/>
          </a:p>
        </p:txBody>
      </p:sp>
      <p:sp>
        <p:nvSpPr>
          <p:cNvPr id="5" name="Footer Placeholder 4">
            <a:extLst>
              <a:ext uri="{FF2B5EF4-FFF2-40B4-BE49-F238E27FC236}">
                <a16:creationId xmlns:a16="http://schemas.microsoft.com/office/drawing/2014/main" id="{1F3E6650-E3AD-4C98-88FE-F5152966F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4FED5-B228-4E3C-BFEE-0BC47D950694}"/>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4257410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A243A-5463-4C65-85DA-03BECDAE63E2}"/>
              </a:ext>
            </a:extLst>
          </p:cNvPr>
          <p:cNvSpPr>
            <a:spLocks noGrp="1"/>
          </p:cNvSpPr>
          <p:nvPr>
            <p:ph type="title" orient="vert"/>
          </p:nvPr>
        </p:nvSpPr>
        <p:spPr>
          <a:xfrm>
            <a:off x="8831898" y="897973"/>
            <a:ext cx="2674301" cy="527898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E10153C-6948-4108-8FF1-033F66D4CABA}"/>
              </a:ext>
            </a:extLst>
          </p:cNvPr>
          <p:cNvSpPr>
            <a:spLocks noGrp="1"/>
          </p:cNvSpPr>
          <p:nvPr>
            <p:ph type="body" orient="vert" idx="1"/>
          </p:nvPr>
        </p:nvSpPr>
        <p:spPr>
          <a:xfrm>
            <a:off x="838200" y="854169"/>
            <a:ext cx="7734300" cy="53227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345988-B24C-46FE-87B0-55D4FB7CBC42}"/>
              </a:ext>
            </a:extLst>
          </p:cNvPr>
          <p:cNvSpPr>
            <a:spLocks noGrp="1"/>
          </p:cNvSpPr>
          <p:nvPr>
            <p:ph type="dt" sz="half" idx="10"/>
          </p:nvPr>
        </p:nvSpPr>
        <p:spPr/>
        <p:txBody>
          <a:bodyPr/>
          <a:lstStyle/>
          <a:p>
            <a:fld id="{8C1E1FAD-7351-4908-963A-08EA8E4AB7A0}" type="datetimeFigureOut">
              <a:rPr lang="en-US" smtClean="0"/>
              <a:t>10/26/2022</a:t>
            </a:fld>
            <a:endParaRPr lang="en-US"/>
          </a:p>
        </p:txBody>
      </p:sp>
      <p:sp>
        <p:nvSpPr>
          <p:cNvPr id="5" name="Footer Placeholder 4">
            <a:extLst>
              <a:ext uri="{FF2B5EF4-FFF2-40B4-BE49-F238E27FC236}">
                <a16:creationId xmlns:a16="http://schemas.microsoft.com/office/drawing/2014/main" id="{493AB2DB-BD1F-41F7-AC5E-57249C27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1E3DB-BDAB-40CA-ABA3-A3662C06881F}"/>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051560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Úvodní snímek – inverzní">
    <p:bg>
      <p:bgPr>
        <a:solidFill>
          <a:srgbClr val="00AF3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International Relations Office, 9.2.2021</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10" name="Obrázek 9">
            <a:extLst>
              <a:ext uri="{FF2B5EF4-FFF2-40B4-BE49-F238E27FC236}">
                <a16:creationId xmlns:a16="http://schemas.microsoft.com/office/drawing/2014/main" id="{F6DAD2CB-9E1E-41D7-BAB2-CD74A5F15C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3" y="414000"/>
            <a:ext cx="3989453" cy="1069200"/>
          </a:xfrm>
          <a:prstGeom prst="rect">
            <a:avLst/>
          </a:prstGeom>
        </p:spPr>
      </p:pic>
    </p:spTree>
    <p:extLst>
      <p:ext uri="{BB962C8B-B14F-4D97-AF65-F5344CB8AC3E}">
        <p14:creationId xmlns:p14="http://schemas.microsoft.com/office/powerpoint/2010/main" val="2420553561"/>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International Relations Office, 9.2.2021</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B6D16620-68B9-46F0-9511-83A054A4C55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38267" y="6062047"/>
            <a:ext cx="2220049" cy="594987"/>
          </a:xfrm>
          <a:prstGeom prst="rect">
            <a:avLst/>
          </a:prstGeom>
        </p:spPr>
      </p:pic>
    </p:spTree>
    <p:extLst>
      <p:ext uri="{BB962C8B-B14F-4D97-AF65-F5344CB8AC3E}">
        <p14:creationId xmlns:p14="http://schemas.microsoft.com/office/powerpoint/2010/main" val="1032386322"/>
      </p:ext>
    </p:extLst>
  </p:cSld>
  <p:clrMapOvr>
    <a:masterClrMapping/>
  </p:clrMapOvr>
  <p:hf hdr="0" dt="0"/>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nímek MUNI CSI HR">
    <p:bg>
      <p:bgPr>
        <a:solidFill>
          <a:srgbClr val="00AF3F"/>
        </a:solidFill>
        <a:effectLst/>
      </p:bgPr>
    </p:bg>
    <p:spTree>
      <p:nvGrpSpPr>
        <p:cNvPr id="1" name=""/>
        <p:cNvGrpSpPr/>
        <p:nvPr/>
      </p:nvGrpSpPr>
      <p:grpSpPr>
        <a:xfrm>
          <a:off x="0" y="0"/>
          <a:ext cx="0" cy="0"/>
          <a:chOff x="0" y="0"/>
          <a:chExt cx="0" cy="0"/>
        </a:xfrm>
      </p:grpSpPr>
      <p:sp>
        <p:nvSpPr>
          <p:cNvPr id="3" name="Zástupný symbol pro zápatí 1"/>
          <p:cNvSpPr>
            <a:spLocks noGrp="1"/>
          </p:cNvSpPr>
          <p:nvPr>
            <p:ph type="ftr" sz="quarter" idx="10"/>
          </p:nvPr>
        </p:nvSpPr>
        <p:spPr>
          <a:xfrm>
            <a:off x="720000" y="6228000"/>
            <a:ext cx="7920000" cy="252000"/>
          </a:xfrm>
        </p:spPr>
        <p:txBody>
          <a:bodyPr/>
          <a:lstStyle>
            <a:lvl1pPr>
              <a:defRPr>
                <a:solidFill>
                  <a:srgbClr val="00AF3F"/>
                </a:solidFill>
              </a:defRPr>
            </a:lvl1pPr>
          </a:lstStyle>
          <a:p>
            <a:r>
              <a:rPr lang="cs-CZ"/>
              <a:t>International Relations Office, 9.2.2021</a:t>
            </a:r>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00AF3F"/>
                </a:solidFill>
              </a:defRPr>
            </a:lvl1pPr>
          </a:lstStyle>
          <a:p>
            <a:fld id="{D6D6C118-631F-4A80-9886-907009361577}" type="slidenum">
              <a:rPr lang="cs-CZ" altLang="cs-CZ" smtClean="0"/>
              <a:pPr/>
              <a:t>‹#›</a:t>
            </a:fld>
            <a:endParaRPr lang="cs-CZ" altLang="cs-CZ"/>
          </a:p>
        </p:txBody>
      </p:sp>
      <p:pic>
        <p:nvPicPr>
          <p:cNvPr id="7" name="Obrázek 6">
            <a:extLst>
              <a:ext uri="{FF2B5EF4-FFF2-40B4-BE49-F238E27FC236}">
                <a16:creationId xmlns:a16="http://schemas.microsoft.com/office/drawing/2014/main" id="{830D7435-90FF-41A9-9268-6F9C7D7A2F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6710" y="2094977"/>
            <a:ext cx="8218579" cy="2202634"/>
          </a:xfrm>
          <a:prstGeom prst="rect">
            <a:avLst/>
          </a:prstGeom>
        </p:spPr>
      </p:pic>
    </p:spTree>
    <p:extLst>
      <p:ext uri="{BB962C8B-B14F-4D97-AF65-F5344CB8AC3E}">
        <p14:creationId xmlns:p14="http://schemas.microsoft.com/office/powerpoint/2010/main" val="128302081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verzní snímek s obrázkem">
    <p:bg>
      <p:bgPr>
        <a:solidFill>
          <a:srgbClr val="00AF3F"/>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International Relations Office, 9.2.2021</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p>
        </p:txBody>
      </p:sp>
      <p:pic>
        <p:nvPicPr>
          <p:cNvPr id="6" name="Obrázek 5">
            <a:extLst>
              <a:ext uri="{FF2B5EF4-FFF2-40B4-BE49-F238E27FC236}">
                <a16:creationId xmlns:a16="http://schemas.microsoft.com/office/drawing/2014/main" id="{950A24FA-DC66-4A1A-846A-111B3D2C5F2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38269" y="6062047"/>
            <a:ext cx="2220045" cy="594987"/>
          </a:xfrm>
          <a:prstGeom prst="rect">
            <a:avLst/>
          </a:prstGeom>
        </p:spPr>
      </p:pic>
    </p:spTree>
    <p:extLst>
      <p:ext uri="{BB962C8B-B14F-4D97-AF65-F5344CB8AC3E}">
        <p14:creationId xmlns:p14="http://schemas.microsoft.com/office/powerpoint/2010/main" val="401365575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International Relations Office, 9.2.2021</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19723587-2EDF-4DE7-A638-CB219D80BAF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38267" y="6062047"/>
            <a:ext cx="2220049" cy="594987"/>
          </a:xfrm>
          <a:prstGeom prst="rect">
            <a:avLst/>
          </a:prstGeom>
        </p:spPr>
      </p:pic>
    </p:spTree>
    <p:extLst>
      <p:ext uri="{BB962C8B-B14F-4D97-AF65-F5344CB8AC3E}">
        <p14:creationId xmlns:p14="http://schemas.microsoft.com/office/powerpoint/2010/main" val="2793401892"/>
      </p:ext>
    </p:extLst>
  </p:cSld>
  <p:clrMapOvr>
    <a:masterClrMapping/>
  </p:clrMapOvr>
  <p:hf hdr="0" dt="0"/>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1A1B-E09A-4F93-BC68-B160114AFC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5CF91C-8771-4949-A397-928A5743EBC7}"/>
              </a:ext>
            </a:extLst>
          </p:cNvPr>
          <p:cNvSpPr>
            <a:spLocks noGrp="1"/>
          </p:cNvSpPr>
          <p:nvPr>
            <p:ph type="dt" sz="half" idx="10"/>
          </p:nvPr>
        </p:nvSpPr>
        <p:spPr/>
        <p:txBody>
          <a:bodyPr/>
          <a:lstStyle/>
          <a:p>
            <a:fld id="{8C1E1FAD-7351-4908-963A-08EA8E4AB7A0}" type="datetimeFigureOut">
              <a:rPr lang="en-US" smtClean="0"/>
              <a:t>10/26/2022</a:t>
            </a:fld>
            <a:endParaRPr lang="en-US"/>
          </a:p>
        </p:txBody>
      </p:sp>
      <p:sp>
        <p:nvSpPr>
          <p:cNvPr id="5" name="Footer Placeholder 4">
            <a:extLst>
              <a:ext uri="{FF2B5EF4-FFF2-40B4-BE49-F238E27FC236}">
                <a16:creationId xmlns:a16="http://schemas.microsoft.com/office/drawing/2014/main" id="{013EA0ED-4961-4254-B34E-71D14C4E0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97152-BD97-4A72-8B07-CD2BC57B84F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610411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AF4-C10D-4650-9587-15DA8E9F9C08}"/>
              </a:ext>
            </a:extLst>
          </p:cNvPr>
          <p:cNvSpPr>
            <a:spLocks noGrp="1"/>
          </p:cNvSpPr>
          <p:nvPr>
            <p:ph type="title"/>
          </p:nvPr>
        </p:nvSpPr>
        <p:spPr>
          <a:xfrm>
            <a:off x="1219200" y="1368862"/>
            <a:ext cx="9486900" cy="3679656"/>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BA1D5C2-6E93-4B23-A0CA-D5D7E735C718}"/>
              </a:ext>
            </a:extLst>
          </p:cNvPr>
          <p:cNvSpPr>
            <a:spLocks noGrp="1"/>
          </p:cNvSpPr>
          <p:nvPr>
            <p:ph type="body" idx="1"/>
          </p:nvPr>
        </p:nvSpPr>
        <p:spPr>
          <a:xfrm>
            <a:off x="1219200" y="5318974"/>
            <a:ext cx="9486900" cy="853225"/>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E815BFB-5D28-4ABE-AD37-0C6C3FD949FE}"/>
              </a:ext>
            </a:extLst>
          </p:cNvPr>
          <p:cNvSpPr>
            <a:spLocks noGrp="1"/>
          </p:cNvSpPr>
          <p:nvPr>
            <p:ph type="dt" sz="half" idx="10"/>
          </p:nvPr>
        </p:nvSpPr>
        <p:spPr/>
        <p:txBody>
          <a:bodyPr/>
          <a:lstStyle/>
          <a:p>
            <a:fld id="{8C1E1FAD-7351-4908-963A-08EA8E4AB7A0}" type="datetimeFigureOut">
              <a:rPr lang="en-US" smtClean="0"/>
              <a:t>10/26/2022</a:t>
            </a:fld>
            <a:endParaRPr lang="en-US"/>
          </a:p>
        </p:txBody>
      </p:sp>
      <p:sp>
        <p:nvSpPr>
          <p:cNvPr id="5" name="Footer Placeholder 4">
            <a:extLst>
              <a:ext uri="{FF2B5EF4-FFF2-40B4-BE49-F238E27FC236}">
                <a16:creationId xmlns:a16="http://schemas.microsoft.com/office/drawing/2014/main" id="{65A4035B-0539-4A03-87C0-22E52C98B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27ADF-48C9-49CF-BD4D-82399BF64AD3}"/>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068558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A2FB-0310-4935-B7F7-E47876CD4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87C14-52AB-4AAC-9038-29CF58EA6EA8}"/>
              </a:ext>
            </a:extLst>
          </p:cNvPr>
          <p:cNvSpPr>
            <a:spLocks noGrp="1"/>
          </p:cNvSpPr>
          <p:nvPr>
            <p:ph sz="half" idx="1"/>
          </p:nvPr>
        </p:nvSpPr>
        <p:spPr>
          <a:xfrm>
            <a:off x="1219200" y="2168278"/>
            <a:ext cx="4702921"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CB2E45A-DCC0-4701-9D67-EF56AECE3432}"/>
              </a:ext>
            </a:extLst>
          </p:cNvPr>
          <p:cNvSpPr>
            <a:spLocks noGrp="1"/>
          </p:cNvSpPr>
          <p:nvPr>
            <p:ph sz="half" idx="2"/>
          </p:nvPr>
        </p:nvSpPr>
        <p:spPr>
          <a:xfrm>
            <a:off x="6269880" y="2168278"/>
            <a:ext cx="4782699"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AF0813-A167-4D17-AA79-07BD9765FE0D}"/>
              </a:ext>
            </a:extLst>
          </p:cNvPr>
          <p:cNvSpPr>
            <a:spLocks noGrp="1"/>
          </p:cNvSpPr>
          <p:nvPr>
            <p:ph type="dt" sz="half" idx="10"/>
          </p:nvPr>
        </p:nvSpPr>
        <p:spPr/>
        <p:txBody>
          <a:bodyPr/>
          <a:lstStyle/>
          <a:p>
            <a:fld id="{8C1E1FAD-7351-4908-963A-08EA8E4AB7A0}" type="datetimeFigureOut">
              <a:rPr lang="en-US" smtClean="0"/>
              <a:t>10/26/2022</a:t>
            </a:fld>
            <a:endParaRPr lang="en-US"/>
          </a:p>
        </p:txBody>
      </p:sp>
      <p:sp>
        <p:nvSpPr>
          <p:cNvPr id="6" name="Footer Placeholder 5">
            <a:extLst>
              <a:ext uri="{FF2B5EF4-FFF2-40B4-BE49-F238E27FC236}">
                <a16:creationId xmlns:a16="http://schemas.microsoft.com/office/drawing/2014/main" id="{40A940D7-D4C1-4C24-95F3-29A849CEE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49AB7-007E-4D4D-A2C1-2C5C3310C0B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27947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0184-BDFD-48DE-B858-B81887BFD302}"/>
              </a:ext>
            </a:extLst>
          </p:cNvPr>
          <p:cNvSpPr>
            <a:spLocks noGrp="1"/>
          </p:cNvSpPr>
          <p:nvPr>
            <p:ph type="title"/>
          </p:nvPr>
        </p:nvSpPr>
        <p:spPr>
          <a:xfrm>
            <a:off x="1219200" y="365125"/>
            <a:ext cx="9753599" cy="15779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724FEB2-6EEC-49D4-9466-0F7A6EDB0CB6}"/>
              </a:ext>
            </a:extLst>
          </p:cNvPr>
          <p:cNvSpPr>
            <a:spLocks noGrp="1"/>
          </p:cNvSpPr>
          <p:nvPr>
            <p:ph type="body" idx="1"/>
          </p:nvPr>
        </p:nvSpPr>
        <p:spPr>
          <a:xfrm>
            <a:off x="1219201" y="2109789"/>
            <a:ext cx="4507931"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E8CF0-BAB6-4BF2-836F-FED0AF88A8AA}"/>
              </a:ext>
            </a:extLst>
          </p:cNvPr>
          <p:cNvSpPr>
            <a:spLocks noGrp="1"/>
          </p:cNvSpPr>
          <p:nvPr>
            <p:ph sz="half" idx="2"/>
          </p:nvPr>
        </p:nvSpPr>
        <p:spPr>
          <a:xfrm>
            <a:off x="1219201" y="3063530"/>
            <a:ext cx="4507930"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F0751AB-FCF0-450B-A6DF-9B9A2AD2C24A}"/>
              </a:ext>
            </a:extLst>
          </p:cNvPr>
          <p:cNvSpPr>
            <a:spLocks noGrp="1"/>
          </p:cNvSpPr>
          <p:nvPr>
            <p:ph type="body" sz="quarter" idx="3"/>
          </p:nvPr>
        </p:nvSpPr>
        <p:spPr>
          <a:xfrm>
            <a:off x="6464867" y="2109789"/>
            <a:ext cx="4507932"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D3898E7-3130-4CE6-AA11-C9CC8214EA1D}"/>
              </a:ext>
            </a:extLst>
          </p:cNvPr>
          <p:cNvSpPr>
            <a:spLocks noGrp="1"/>
          </p:cNvSpPr>
          <p:nvPr>
            <p:ph sz="quarter" idx="4"/>
          </p:nvPr>
        </p:nvSpPr>
        <p:spPr>
          <a:xfrm>
            <a:off x="6464867" y="3063530"/>
            <a:ext cx="4507932"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5D85675-9678-4CB3-9AAB-D727D2B58E7A}"/>
              </a:ext>
            </a:extLst>
          </p:cNvPr>
          <p:cNvSpPr>
            <a:spLocks noGrp="1"/>
          </p:cNvSpPr>
          <p:nvPr>
            <p:ph type="dt" sz="half" idx="10"/>
          </p:nvPr>
        </p:nvSpPr>
        <p:spPr/>
        <p:txBody>
          <a:bodyPr/>
          <a:lstStyle/>
          <a:p>
            <a:fld id="{8C1E1FAD-7351-4908-963A-08EA8E4AB7A0}" type="datetimeFigureOut">
              <a:rPr lang="en-US" smtClean="0"/>
              <a:t>10/26/2022</a:t>
            </a:fld>
            <a:endParaRPr lang="en-US"/>
          </a:p>
        </p:txBody>
      </p:sp>
      <p:sp>
        <p:nvSpPr>
          <p:cNvPr id="8" name="Footer Placeholder 7">
            <a:extLst>
              <a:ext uri="{FF2B5EF4-FFF2-40B4-BE49-F238E27FC236}">
                <a16:creationId xmlns:a16="http://schemas.microsoft.com/office/drawing/2014/main" id="{445F8314-1849-461A-AAF2-BF149646D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69738E-5865-473C-BAFB-BDB385C06931}"/>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562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AC40-59FF-4CE3-B49C-C824A784C5F7}"/>
              </a:ext>
            </a:extLst>
          </p:cNvPr>
          <p:cNvSpPr>
            <a:spLocks noGrp="1"/>
          </p:cNvSpPr>
          <p:nvPr>
            <p:ph type="title"/>
          </p:nvPr>
        </p:nvSpPr>
        <p:spPr>
          <a:xfrm>
            <a:off x="1219200" y="365125"/>
            <a:ext cx="9493249" cy="157797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92FAB63-E9CE-4359-A54B-07AC7E9BBAE3}"/>
              </a:ext>
            </a:extLst>
          </p:cNvPr>
          <p:cNvSpPr>
            <a:spLocks noGrp="1"/>
          </p:cNvSpPr>
          <p:nvPr>
            <p:ph type="dt" sz="half" idx="10"/>
          </p:nvPr>
        </p:nvSpPr>
        <p:spPr/>
        <p:txBody>
          <a:bodyPr/>
          <a:lstStyle/>
          <a:p>
            <a:fld id="{8C1E1FAD-7351-4908-963A-08EA8E4AB7A0}" type="datetimeFigureOut">
              <a:rPr lang="en-US" smtClean="0"/>
              <a:t>10/26/2022</a:t>
            </a:fld>
            <a:endParaRPr lang="en-US"/>
          </a:p>
        </p:txBody>
      </p:sp>
      <p:sp>
        <p:nvSpPr>
          <p:cNvPr id="4" name="Footer Placeholder 3">
            <a:extLst>
              <a:ext uri="{FF2B5EF4-FFF2-40B4-BE49-F238E27FC236}">
                <a16:creationId xmlns:a16="http://schemas.microsoft.com/office/drawing/2014/main" id="{C7939854-5165-4C41-8DCA-D42DFD7D9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1768E0-4535-4B0D-8B94-4C10740B0A6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70880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678E3-D115-4E49-9ECB-656CF2319E94}"/>
              </a:ext>
            </a:extLst>
          </p:cNvPr>
          <p:cNvSpPr>
            <a:spLocks noGrp="1"/>
          </p:cNvSpPr>
          <p:nvPr>
            <p:ph type="dt" sz="half" idx="10"/>
          </p:nvPr>
        </p:nvSpPr>
        <p:spPr/>
        <p:txBody>
          <a:bodyPr/>
          <a:lstStyle/>
          <a:p>
            <a:fld id="{8C1E1FAD-7351-4908-963A-08EA8E4AB7A0}" type="datetimeFigureOut">
              <a:rPr lang="en-US" smtClean="0"/>
              <a:t>10/26/2022</a:t>
            </a:fld>
            <a:endParaRPr lang="en-US"/>
          </a:p>
        </p:txBody>
      </p:sp>
      <p:sp>
        <p:nvSpPr>
          <p:cNvPr id="3" name="Footer Placeholder 2">
            <a:extLst>
              <a:ext uri="{FF2B5EF4-FFF2-40B4-BE49-F238E27FC236}">
                <a16:creationId xmlns:a16="http://schemas.microsoft.com/office/drawing/2014/main" id="{E521E6FC-7F84-4673-81D6-B85FE26DA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0318A-245C-4841-AB57-CEC5CC124D02}"/>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34585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47B-9D86-47FF-B24A-EEA5F73EA144}"/>
              </a:ext>
            </a:extLst>
          </p:cNvPr>
          <p:cNvSpPr>
            <a:spLocks noGrp="1"/>
          </p:cNvSpPr>
          <p:nvPr>
            <p:ph type="title"/>
          </p:nvPr>
        </p:nvSpPr>
        <p:spPr>
          <a:xfrm>
            <a:off x="1219200" y="457200"/>
            <a:ext cx="3776472" cy="2852928"/>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ADAC0675-AD2F-44DC-8FF3-4454258A5908}"/>
              </a:ext>
            </a:extLst>
          </p:cNvPr>
          <p:cNvSpPr>
            <a:spLocks noGrp="1"/>
          </p:cNvSpPr>
          <p:nvPr>
            <p:ph idx="1"/>
          </p:nvPr>
        </p:nvSpPr>
        <p:spPr>
          <a:xfrm>
            <a:off x="5557582" y="987425"/>
            <a:ext cx="5948618"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D96356-C0F0-4C22-B9B6-C7E0BE4F3702}"/>
              </a:ext>
            </a:extLst>
          </p:cNvPr>
          <p:cNvSpPr>
            <a:spLocks noGrp="1"/>
          </p:cNvSpPr>
          <p:nvPr>
            <p:ph type="body" sz="half" idx="2"/>
          </p:nvPr>
        </p:nvSpPr>
        <p:spPr>
          <a:xfrm>
            <a:off x="1219200" y="3484210"/>
            <a:ext cx="3768934" cy="2384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F3EFD71-2ACA-4041-9EA2-86E7B81C314D}"/>
              </a:ext>
            </a:extLst>
          </p:cNvPr>
          <p:cNvSpPr>
            <a:spLocks noGrp="1"/>
          </p:cNvSpPr>
          <p:nvPr>
            <p:ph type="dt" sz="half" idx="10"/>
          </p:nvPr>
        </p:nvSpPr>
        <p:spPr/>
        <p:txBody>
          <a:bodyPr/>
          <a:lstStyle/>
          <a:p>
            <a:fld id="{8C1E1FAD-7351-4908-963A-08EA8E4AB7A0}" type="datetimeFigureOut">
              <a:rPr lang="en-US" smtClean="0"/>
              <a:t>10/26/2022</a:t>
            </a:fld>
            <a:endParaRPr lang="en-US"/>
          </a:p>
        </p:txBody>
      </p:sp>
      <p:sp>
        <p:nvSpPr>
          <p:cNvPr id="6" name="Footer Placeholder 5">
            <a:extLst>
              <a:ext uri="{FF2B5EF4-FFF2-40B4-BE49-F238E27FC236}">
                <a16:creationId xmlns:a16="http://schemas.microsoft.com/office/drawing/2014/main" id="{14ECACE3-32A8-4245-97AC-5797C147E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63845-314D-499C-BB75-CE9162BE6EE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008345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D3DB-B1F8-4892-96F7-0BE21DE637CD}"/>
              </a:ext>
            </a:extLst>
          </p:cNvPr>
          <p:cNvSpPr>
            <a:spLocks noGrp="1"/>
          </p:cNvSpPr>
          <p:nvPr>
            <p:ph type="title"/>
          </p:nvPr>
        </p:nvSpPr>
        <p:spPr>
          <a:xfrm>
            <a:off x="1219200" y="457200"/>
            <a:ext cx="3932349" cy="2852670"/>
          </a:xfrm>
        </p:spPr>
        <p:txBody>
          <a:bodyPr anchor="b">
            <a:no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A40AB405-B2E9-4C4B-930C-CF1B63342F1D}"/>
              </a:ext>
            </a:extLst>
          </p:cNvPr>
          <p:cNvSpPr>
            <a:spLocks noGrp="1"/>
          </p:cNvSpPr>
          <p:nvPr>
            <p:ph type="pic" idx="1"/>
          </p:nvPr>
        </p:nvSpPr>
        <p:spPr>
          <a:xfrm>
            <a:off x="5674810" y="657055"/>
            <a:ext cx="5831389" cy="5515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AF82ED-5295-4670-A3A8-B7813FF4713F}"/>
              </a:ext>
            </a:extLst>
          </p:cNvPr>
          <p:cNvSpPr>
            <a:spLocks noGrp="1"/>
          </p:cNvSpPr>
          <p:nvPr>
            <p:ph type="body" sz="half" idx="2"/>
          </p:nvPr>
        </p:nvSpPr>
        <p:spPr>
          <a:xfrm>
            <a:off x="1219199" y="3484210"/>
            <a:ext cx="3768934" cy="2376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F8BCDD2-4389-41FA-BE68-6805E3290FCE}"/>
              </a:ext>
            </a:extLst>
          </p:cNvPr>
          <p:cNvSpPr>
            <a:spLocks noGrp="1"/>
          </p:cNvSpPr>
          <p:nvPr>
            <p:ph type="dt" sz="half" idx="10"/>
          </p:nvPr>
        </p:nvSpPr>
        <p:spPr/>
        <p:txBody>
          <a:bodyPr/>
          <a:lstStyle/>
          <a:p>
            <a:fld id="{8C1E1FAD-7351-4908-963A-08EA8E4AB7A0}" type="datetimeFigureOut">
              <a:rPr lang="en-US" smtClean="0"/>
              <a:t>10/26/2022</a:t>
            </a:fld>
            <a:endParaRPr lang="en-US"/>
          </a:p>
        </p:txBody>
      </p:sp>
      <p:sp>
        <p:nvSpPr>
          <p:cNvPr id="6" name="Footer Placeholder 5">
            <a:extLst>
              <a:ext uri="{FF2B5EF4-FFF2-40B4-BE49-F238E27FC236}">
                <a16:creationId xmlns:a16="http://schemas.microsoft.com/office/drawing/2014/main" id="{33C1D4C8-D966-41BE-B38F-54B9134FF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7339F-1169-4FB1-8FAA-781335ECB2A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426774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04591-A10E-46C3-952B-F25DCBDAD1BC}"/>
              </a:ext>
            </a:extLst>
          </p:cNvPr>
          <p:cNvSpPr>
            <a:spLocks noGrp="1"/>
          </p:cNvSpPr>
          <p:nvPr>
            <p:ph type="title"/>
          </p:nvPr>
        </p:nvSpPr>
        <p:spPr>
          <a:xfrm>
            <a:off x="1219200" y="365125"/>
            <a:ext cx="9493249" cy="157797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1219200" y="2318032"/>
            <a:ext cx="9493250" cy="38541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rot="16200000">
            <a:off x="-1029207" y="4680813"/>
            <a:ext cx="2758330" cy="365125"/>
          </a:xfrm>
          <a:prstGeom prst="rect">
            <a:avLst/>
          </a:prstGeom>
        </p:spPr>
        <p:txBody>
          <a:bodyPr vert="horz" lIns="91440" tIns="45720" rIns="91440" bIns="45720" rtlCol="0" anchor="ctr"/>
          <a:lstStyle>
            <a:lvl1pPr algn="l">
              <a:defRPr sz="1100">
                <a:solidFill>
                  <a:schemeClr val="tx1"/>
                </a:solidFill>
              </a:defRPr>
            </a:lvl1pPr>
          </a:lstStyle>
          <a:p>
            <a:fld id="{8C1E1FAD-7351-4908-963A-08EA8E4AB7A0}" type="datetimeFigureOut">
              <a:rPr lang="en-US" smtClean="0"/>
              <a:t>10/26/2022</a:t>
            </a:fld>
            <a:endParaRPr lang="en-US"/>
          </a:p>
        </p:txBody>
      </p:sp>
      <p:sp>
        <p:nvSpPr>
          <p:cNvPr id="5" name="Footer Placeholder 4">
            <a:extLst>
              <a:ext uri="{FF2B5EF4-FFF2-40B4-BE49-F238E27FC236}">
                <a16:creationId xmlns:a16="http://schemas.microsoft.com/office/drawing/2014/main" id="{D2B49E98-61B4-4398-B18F-534336EA1747}"/>
              </a:ext>
            </a:extLst>
          </p:cNvPr>
          <p:cNvSpPr>
            <a:spLocks noGrp="1"/>
          </p:cNvSpPr>
          <p:nvPr>
            <p:ph type="ftr" sz="quarter" idx="3"/>
          </p:nvPr>
        </p:nvSpPr>
        <p:spPr>
          <a:xfrm>
            <a:off x="661112" y="6356350"/>
            <a:ext cx="5509684" cy="365125"/>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676DC5D-5820-4314-ADE6-9CD1C7D4AB68}"/>
              </a:ext>
            </a:extLst>
          </p:cNvPr>
          <p:cNvSpPr>
            <a:spLocks noGrp="1"/>
          </p:cNvSpPr>
          <p:nvPr>
            <p:ph type="sldNum" sz="quarter" idx="4"/>
          </p:nvPr>
        </p:nvSpPr>
        <p:spPr>
          <a:xfrm>
            <a:off x="10905482" y="6356350"/>
            <a:ext cx="1112082" cy="365125"/>
          </a:xfrm>
          <a:prstGeom prst="rect">
            <a:avLst/>
          </a:prstGeom>
        </p:spPr>
        <p:txBody>
          <a:bodyPr vert="horz" lIns="91440" tIns="45720" rIns="91440" bIns="45720" rtlCol="0" anchor="ctr"/>
          <a:lstStyle>
            <a:lvl1pPr algn="r">
              <a:defRPr sz="1100">
                <a:solidFill>
                  <a:schemeClr val="tx1"/>
                </a:solidFill>
              </a:defRPr>
            </a:lvl1pPr>
          </a:lstStyle>
          <a:p>
            <a:fld id="{1CF2D47E-0AF1-4C27-801F-64E3E5BF7F72}" type="slidenum">
              <a:rPr lang="en-US" smtClean="0"/>
              <a:t>‹#›</a:t>
            </a:fld>
            <a:endParaRPr lang="en-US"/>
          </a:p>
        </p:txBody>
      </p:sp>
      <p:grpSp>
        <p:nvGrpSpPr>
          <p:cNvPr id="7" name="Group 6">
            <a:extLst>
              <a:ext uri="{FF2B5EF4-FFF2-40B4-BE49-F238E27FC236}">
                <a16:creationId xmlns:a16="http://schemas.microsoft.com/office/drawing/2014/main" id="{23F5135F-115E-423C-BE4A-B56C35DC9F3E}"/>
              </a:ext>
            </a:extLst>
          </p:cNvPr>
          <p:cNvGrpSpPr/>
          <p:nvPr/>
        </p:nvGrpSpPr>
        <p:grpSpPr>
          <a:xfrm>
            <a:off x="174436" y="6356005"/>
            <a:ext cx="358083" cy="358083"/>
            <a:chOff x="4135740" y="1745599"/>
            <a:chExt cx="558732" cy="558732"/>
          </a:xfrm>
        </p:grpSpPr>
        <p:grpSp>
          <p:nvGrpSpPr>
            <p:cNvPr id="8" name="Group 7">
              <a:extLst>
                <a:ext uri="{FF2B5EF4-FFF2-40B4-BE49-F238E27FC236}">
                  <a16:creationId xmlns:a16="http://schemas.microsoft.com/office/drawing/2014/main" id="{82C1E318-0F1F-4920-8C7D-FBAC66631B54}"/>
                </a:ext>
              </a:extLst>
            </p:cNvPr>
            <p:cNvGrpSpPr/>
            <p:nvPr/>
          </p:nvGrpSpPr>
          <p:grpSpPr>
            <a:xfrm>
              <a:off x="4135740" y="1745599"/>
              <a:ext cx="558732" cy="558732"/>
              <a:chOff x="1028007" y="1706560"/>
              <a:chExt cx="575710" cy="575710"/>
            </a:xfrm>
          </p:grpSpPr>
          <p:cxnSp>
            <p:nvCxnSpPr>
              <p:cNvPr id="10" name="Straight Connector 9">
                <a:extLst>
                  <a:ext uri="{FF2B5EF4-FFF2-40B4-BE49-F238E27FC236}">
                    <a16:creationId xmlns:a16="http://schemas.microsoft.com/office/drawing/2014/main" id="{DE4A7237-B6EB-4FB7-8B68-7C27438D477D}"/>
                  </a:ext>
                </a:extLst>
              </p:cNvPr>
              <p:cNvCxnSpPr>
                <a:cxnSpLocks/>
              </p:cNvCxnSpPr>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00FDE-0838-4B5B-A782-6B6C92DB0A89}"/>
                  </a:ext>
                </a:extLst>
              </p:cNvPr>
              <p:cNvCxnSpPr>
                <a:cxnSpLocks/>
              </p:cNvCxnSpPr>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Oval 8">
              <a:extLst>
                <a:ext uri="{FF2B5EF4-FFF2-40B4-BE49-F238E27FC236}">
                  <a16:creationId xmlns:a16="http://schemas.microsoft.com/office/drawing/2014/main" id="{2BC1B2F3-8E83-4A70-B103-979C67EECED1}"/>
                </a:ext>
              </a:extLst>
            </p:cNvPr>
            <p:cNvSpPr/>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3996676"/>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Lst>
  <p:txStyles>
    <p:title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hyperlink" Target="https://czs.muni.cz/en/mu-student/study-placements/partner-universities" TargetMode="External"/><Relationship Id="rId2" Type="http://schemas.openxmlformats.org/officeDocument/2006/relationships/hyperlink" Target="https://czs.muni.cz/en/mu-student/study-placements/erasmus-icm" TargetMode="External"/><Relationship Id="rId1" Type="http://schemas.openxmlformats.org/officeDocument/2006/relationships/slideLayout" Target="../slideLayouts/slideLayout13.xml"/><Relationship Id="rId4" Type="http://schemas.openxmlformats.org/officeDocument/2006/relationships/hyperlink" Target="https://www.sci.muni.cz/en/students/phd/develop-your-skills/stay-abroa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fulbright.cz/stipendia/stipendium-pro-postgradualni-studium/" TargetMode="External"/><Relationship Id="rId2" Type="http://schemas.openxmlformats.org/officeDocument/2006/relationships/hyperlink" Target="https://www.sbfi.admin.ch/sbfi/en/home/education/scholarships-and-grants/swiss-government-excellence-scholarships.html" TargetMode="Externa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7.xml"/><Relationship Id="rId7" Type="http://schemas.openxmlformats.org/officeDocument/2006/relationships/image" Target="../media/image39.png"/><Relationship Id="rId2" Type="http://schemas.openxmlformats.org/officeDocument/2006/relationships/diagramData" Target="../diagrams/data7.xml"/><Relationship Id="rId1" Type="http://schemas.openxmlformats.org/officeDocument/2006/relationships/slideLayout" Target="../slideLayouts/slideLayout1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hyperlink" Target="https://www.sci.muni.cz/en/students/go-abroad/recognition-of-stay-abroad"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sci.muni.cz/en/students/go-abroad/recognition-of-stay-abroad"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8" Type="http://schemas.openxmlformats.org/officeDocument/2006/relationships/hyperlink" Target="https://www.scholarshipportal.com/" TargetMode="External"/><Relationship Id="rId3" Type="http://schemas.openxmlformats.org/officeDocument/2006/relationships/image" Target="../media/image44.svg"/><Relationship Id="rId7" Type="http://schemas.openxmlformats.org/officeDocument/2006/relationships/hyperlink" Target="https://portal.muni.cz/en/research/doktorske-studium/novinky-z-doktorskeho-studia" TargetMode="Externa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hyperlink" Target="https://czs.muni.cz/en/mu-student" TargetMode="External"/><Relationship Id="rId5" Type="http://schemas.openxmlformats.org/officeDocument/2006/relationships/hyperlink" Target="https://www.dzs.cz/en/program/academic-information-agency" TargetMode="External"/><Relationship Id="rId10" Type="http://schemas.openxmlformats.org/officeDocument/2006/relationships/image" Target="../media/image4.png"/><Relationship Id="rId4" Type="http://schemas.openxmlformats.org/officeDocument/2006/relationships/hyperlink" Target="https://www.sci.muni.cz/en/students/phd/develop-your-skills/stay-abroad" TargetMode="External"/><Relationship Id="rId9" Type="http://schemas.openxmlformats.org/officeDocument/2006/relationships/hyperlink" Target="https://dosveta.muni.c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portal.muni.cz/en/research/doctoral-studies/news"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portal.muni.cz/en/research/doctoral-studies/information-about-doctoral-studies/phd-guide" TargetMode="External"/><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is.muni.cz/auth/kontakty/mistnost?id=7280" TargetMode="External"/><Relationship Id="rId2" Type="http://schemas.openxmlformats.org/officeDocument/2006/relationships/image" Target="../media/image57.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isois.ois.muni.cz/cs/outgoing-application/application/"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9.jpeg"/><Relationship Id="rId7" Type="http://schemas.openxmlformats.org/officeDocument/2006/relationships/diagramQuickStyle" Target="../diagrams/quickStyle4.xml"/><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7" name="Rectangle 175">
            <a:extLst>
              <a:ext uri="{FF2B5EF4-FFF2-40B4-BE49-F238E27FC236}">
                <a16:creationId xmlns:a16="http://schemas.microsoft.com/office/drawing/2014/main" id="{8823CBA3-A477-422D-9E7A-F9FE7EC90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77">
            <a:extLst>
              <a:ext uri="{FF2B5EF4-FFF2-40B4-BE49-F238E27FC236}">
                <a16:creationId xmlns:a16="http://schemas.microsoft.com/office/drawing/2014/main" id="{11F34718-B77C-44AC-9F07-230139CBB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4442386" y="512794"/>
            <a:ext cx="7325687" cy="5762526"/>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79">
            <a:extLst>
              <a:ext uri="{FF2B5EF4-FFF2-40B4-BE49-F238E27FC236}">
                <a16:creationId xmlns:a16="http://schemas.microsoft.com/office/drawing/2014/main" id="{60067990-9821-4102-BDE2-9B6F206D0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520000">
            <a:off x="5321999" y="-179835"/>
            <a:ext cx="5576780" cy="7119258"/>
          </a:xfrm>
          <a:custGeom>
            <a:avLst/>
            <a:gdLst>
              <a:gd name="connsiteX0" fmla="*/ 0 w 5643596"/>
              <a:gd name="connsiteY0" fmla="*/ 5321182 h 7192213"/>
              <a:gd name="connsiteX1" fmla="*/ 7176 w 5643596"/>
              <a:gd name="connsiteY1" fmla="*/ 5292545 h 7192213"/>
              <a:gd name="connsiteX2" fmla="*/ 4191 w 5643596"/>
              <a:gd name="connsiteY2" fmla="*/ 5273215 h 7192213"/>
              <a:gd name="connsiteX3" fmla="*/ 11880 w 5643596"/>
              <a:gd name="connsiteY3" fmla="*/ 5237214 h 7192213"/>
              <a:gd name="connsiteX4" fmla="*/ 18963 w 5643596"/>
              <a:gd name="connsiteY4" fmla="*/ 5184548 h 7192213"/>
              <a:gd name="connsiteX5" fmla="*/ 26514 w 5643596"/>
              <a:gd name="connsiteY5" fmla="*/ 5148294 h 7192213"/>
              <a:gd name="connsiteX6" fmla="*/ 28826 w 5643596"/>
              <a:gd name="connsiteY6" fmla="*/ 5141304 h 7192213"/>
              <a:gd name="connsiteX7" fmla="*/ 28826 w 5643596"/>
              <a:gd name="connsiteY7" fmla="*/ 4904080 h 7192213"/>
              <a:gd name="connsiteX8" fmla="*/ 26241 w 5643596"/>
              <a:gd name="connsiteY8" fmla="*/ 4886580 h 7192213"/>
              <a:gd name="connsiteX9" fmla="*/ 28826 w 5643596"/>
              <a:gd name="connsiteY9" fmla="*/ 4827542 h 7192213"/>
              <a:gd name="connsiteX10" fmla="*/ 25306 w 5643596"/>
              <a:gd name="connsiteY10" fmla="*/ 4818968 h 7192213"/>
              <a:gd name="connsiteX11" fmla="*/ 28826 w 5643596"/>
              <a:gd name="connsiteY11" fmla="*/ 4761248 h 7192213"/>
              <a:gd name="connsiteX12" fmla="*/ 25835 w 5643596"/>
              <a:gd name="connsiteY12" fmla="*/ 4698008 h 7192213"/>
              <a:gd name="connsiteX13" fmla="*/ 17801 w 5643596"/>
              <a:gd name="connsiteY13" fmla="*/ 4693286 h 7192213"/>
              <a:gd name="connsiteX14" fmla="*/ 17096 w 5643596"/>
              <a:gd name="connsiteY14" fmla="*/ 4679416 h 7192213"/>
              <a:gd name="connsiteX15" fmla="*/ 17250 w 5643596"/>
              <a:gd name="connsiteY15" fmla="*/ 4657582 h 7192213"/>
              <a:gd name="connsiteX16" fmla="*/ 25682 w 5643596"/>
              <a:gd name="connsiteY16" fmla="*/ 4608673 h 7192213"/>
              <a:gd name="connsiteX17" fmla="*/ 20696 w 5643596"/>
              <a:gd name="connsiteY17" fmla="*/ 27254 h 7192213"/>
              <a:gd name="connsiteX18" fmla="*/ 44529 w 5643596"/>
              <a:gd name="connsiteY18" fmla="*/ 3139 h 7192213"/>
              <a:gd name="connsiteX19" fmla="*/ 64219 w 5643596"/>
              <a:gd name="connsiteY19" fmla="*/ 24 h 7192213"/>
              <a:gd name="connsiteX20" fmla="*/ 2653439 w 5643596"/>
              <a:gd name="connsiteY20" fmla="*/ 0 h 7192213"/>
              <a:gd name="connsiteX21" fmla="*/ 2959929 w 5643596"/>
              <a:gd name="connsiteY21" fmla="*/ 0 h 7192213"/>
              <a:gd name="connsiteX22" fmla="*/ 5549063 w 5643596"/>
              <a:gd name="connsiteY22" fmla="*/ 0 h 7192213"/>
              <a:gd name="connsiteX23" fmla="*/ 5549068 w 5643596"/>
              <a:gd name="connsiteY23" fmla="*/ 2 h 7192213"/>
              <a:gd name="connsiteX24" fmla="*/ 5553587 w 5643596"/>
              <a:gd name="connsiteY24" fmla="*/ 0 h 7192213"/>
              <a:gd name="connsiteX25" fmla="*/ 5559961 w 5643596"/>
              <a:gd name="connsiteY25" fmla="*/ 3034 h 7192213"/>
              <a:gd name="connsiteX26" fmla="*/ 5596211 w 5643596"/>
              <a:gd name="connsiteY26" fmla="*/ 3034 h 7192213"/>
              <a:gd name="connsiteX27" fmla="*/ 5629738 w 5643596"/>
              <a:gd name="connsiteY27" fmla="*/ 36562 h 7192213"/>
              <a:gd name="connsiteX28" fmla="*/ 5629738 w 5643596"/>
              <a:gd name="connsiteY28" fmla="*/ 900024 h 7192213"/>
              <a:gd name="connsiteX29" fmla="*/ 5635688 w 5643596"/>
              <a:gd name="connsiteY29" fmla="*/ 909622 h 7192213"/>
              <a:gd name="connsiteX30" fmla="*/ 5642313 w 5643596"/>
              <a:gd name="connsiteY30" fmla="*/ 954494 h 7192213"/>
              <a:gd name="connsiteX31" fmla="*/ 5643596 w 5643596"/>
              <a:gd name="connsiteY31" fmla="*/ 984662 h 7192213"/>
              <a:gd name="connsiteX32" fmla="*/ 5643342 w 5643596"/>
              <a:gd name="connsiteY32" fmla="*/ 989039 h 7192213"/>
              <a:gd name="connsiteX33" fmla="*/ 5634273 w 5643596"/>
              <a:gd name="connsiteY33" fmla="*/ 1025230 h 7192213"/>
              <a:gd name="connsiteX34" fmla="*/ 5638840 w 5643596"/>
              <a:gd name="connsiteY34" fmla="*/ 1028604 h 7192213"/>
              <a:gd name="connsiteX35" fmla="*/ 5643496 w 5643596"/>
              <a:gd name="connsiteY35" fmla="*/ 1039944 h 7192213"/>
              <a:gd name="connsiteX36" fmla="*/ 5638045 w 5643596"/>
              <a:gd name="connsiteY36" fmla="*/ 1049661 h 7192213"/>
              <a:gd name="connsiteX37" fmla="*/ 5629738 w 5643596"/>
              <a:gd name="connsiteY37" fmla="*/ 1088555 h 7192213"/>
              <a:gd name="connsiteX38" fmla="*/ 5629738 w 5643596"/>
              <a:gd name="connsiteY38" fmla="*/ 1346803 h 7192213"/>
              <a:gd name="connsiteX39" fmla="*/ 5629738 w 5643596"/>
              <a:gd name="connsiteY39" fmla="*/ 2782524 h 7192213"/>
              <a:gd name="connsiteX40" fmla="*/ 5629738 w 5643596"/>
              <a:gd name="connsiteY40" fmla="*/ 4092765 h 7192213"/>
              <a:gd name="connsiteX41" fmla="*/ 5629737 w 5643596"/>
              <a:gd name="connsiteY41" fmla="*/ 4092767 h 7192213"/>
              <a:gd name="connsiteX42" fmla="*/ 5629737 w 5643596"/>
              <a:gd name="connsiteY42" fmla="*/ 4412818 h 7192213"/>
              <a:gd name="connsiteX43" fmla="*/ 5629737 w 5643596"/>
              <a:gd name="connsiteY43" fmla="*/ 5426373 h 7192213"/>
              <a:gd name="connsiteX44" fmla="*/ 5629737 w 5643596"/>
              <a:gd name="connsiteY44" fmla="*/ 5848539 h 7192213"/>
              <a:gd name="connsiteX45" fmla="*/ 5629737 w 5643596"/>
              <a:gd name="connsiteY45" fmla="*/ 6736614 h 7192213"/>
              <a:gd name="connsiteX46" fmla="*/ 5629737 w 5643596"/>
              <a:gd name="connsiteY46" fmla="*/ 7158780 h 7192213"/>
              <a:gd name="connsiteX47" fmla="*/ 5596210 w 5643596"/>
              <a:gd name="connsiteY47" fmla="*/ 7192213 h 7192213"/>
              <a:gd name="connsiteX48" fmla="*/ 1982520 w 5643596"/>
              <a:gd name="connsiteY48" fmla="*/ 7192213 h 7192213"/>
              <a:gd name="connsiteX49" fmla="*/ 1976650 w 5643596"/>
              <a:gd name="connsiteY49" fmla="*/ 7189772 h 7192213"/>
              <a:gd name="connsiteX50" fmla="*/ 64205 w 5643596"/>
              <a:gd name="connsiteY50" fmla="*/ 7189772 h 7192213"/>
              <a:gd name="connsiteX51" fmla="*/ 28826 w 5643596"/>
              <a:gd name="connsiteY51" fmla="*/ 7165867 h 7192213"/>
              <a:gd name="connsiteX52" fmla="*/ 28826 w 5643596"/>
              <a:gd name="connsiteY52" fmla="*/ 6079439 h 7192213"/>
              <a:gd name="connsiteX53" fmla="*/ 18871 w 5643596"/>
              <a:gd name="connsiteY53" fmla="*/ 6043977 h 7192213"/>
              <a:gd name="connsiteX54" fmla="*/ 28826 w 5643596"/>
              <a:gd name="connsiteY54" fmla="*/ 6007501 h 7192213"/>
              <a:gd name="connsiteX55" fmla="*/ 28826 w 5643596"/>
              <a:gd name="connsiteY55" fmla="*/ 5521424 h 7192213"/>
              <a:gd name="connsiteX56" fmla="*/ 28826 w 5643596"/>
              <a:gd name="connsiteY56" fmla="*/ 5456903 h 7192213"/>
              <a:gd name="connsiteX57" fmla="*/ 18216 w 5643596"/>
              <a:gd name="connsiteY57" fmla="*/ 5420866 h 7192213"/>
              <a:gd name="connsiteX58" fmla="*/ 6056 w 5643596"/>
              <a:gd name="connsiteY58" fmla="*/ 5384020 h 7192213"/>
              <a:gd name="connsiteX59" fmla="*/ 815 w 5643596"/>
              <a:gd name="connsiteY59" fmla="*/ 5348515 h 7192213"/>
              <a:gd name="connsiteX0" fmla="*/ 0 w 5643596"/>
              <a:gd name="connsiteY0" fmla="*/ 5321182 h 7192213"/>
              <a:gd name="connsiteX1" fmla="*/ 7176 w 5643596"/>
              <a:gd name="connsiteY1" fmla="*/ 5292545 h 7192213"/>
              <a:gd name="connsiteX2" fmla="*/ 4191 w 5643596"/>
              <a:gd name="connsiteY2" fmla="*/ 5273215 h 7192213"/>
              <a:gd name="connsiteX3" fmla="*/ 11880 w 5643596"/>
              <a:gd name="connsiteY3" fmla="*/ 5237214 h 7192213"/>
              <a:gd name="connsiteX4" fmla="*/ 18963 w 5643596"/>
              <a:gd name="connsiteY4" fmla="*/ 5184548 h 7192213"/>
              <a:gd name="connsiteX5" fmla="*/ 26514 w 5643596"/>
              <a:gd name="connsiteY5" fmla="*/ 5148294 h 7192213"/>
              <a:gd name="connsiteX6" fmla="*/ 28826 w 5643596"/>
              <a:gd name="connsiteY6" fmla="*/ 5141304 h 7192213"/>
              <a:gd name="connsiteX7" fmla="*/ 28826 w 5643596"/>
              <a:gd name="connsiteY7" fmla="*/ 4904080 h 7192213"/>
              <a:gd name="connsiteX8" fmla="*/ 26241 w 5643596"/>
              <a:gd name="connsiteY8" fmla="*/ 4886580 h 7192213"/>
              <a:gd name="connsiteX9" fmla="*/ 28826 w 5643596"/>
              <a:gd name="connsiteY9" fmla="*/ 4827542 h 7192213"/>
              <a:gd name="connsiteX10" fmla="*/ 25306 w 5643596"/>
              <a:gd name="connsiteY10" fmla="*/ 4818968 h 7192213"/>
              <a:gd name="connsiteX11" fmla="*/ 28826 w 5643596"/>
              <a:gd name="connsiteY11" fmla="*/ 4761248 h 7192213"/>
              <a:gd name="connsiteX12" fmla="*/ 25835 w 5643596"/>
              <a:gd name="connsiteY12" fmla="*/ 4698008 h 7192213"/>
              <a:gd name="connsiteX13" fmla="*/ 17801 w 5643596"/>
              <a:gd name="connsiteY13" fmla="*/ 4693286 h 7192213"/>
              <a:gd name="connsiteX14" fmla="*/ 17096 w 5643596"/>
              <a:gd name="connsiteY14" fmla="*/ 4679416 h 7192213"/>
              <a:gd name="connsiteX15" fmla="*/ 17250 w 5643596"/>
              <a:gd name="connsiteY15" fmla="*/ 4657582 h 7192213"/>
              <a:gd name="connsiteX16" fmla="*/ 25682 w 5643596"/>
              <a:gd name="connsiteY16" fmla="*/ 4608673 h 7192213"/>
              <a:gd name="connsiteX17" fmla="*/ 20696 w 5643596"/>
              <a:gd name="connsiteY17" fmla="*/ 27254 h 7192213"/>
              <a:gd name="connsiteX18" fmla="*/ 44529 w 5643596"/>
              <a:gd name="connsiteY18" fmla="*/ 3139 h 7192213"/>
              <a:gd name="connsiteX19" fmla="*/ 64219 w 5643596"/>
              <a:gd name="connsiteY19" fmla="*/ 24 h 7192213"/>
              <a:gd name="connsiteX20" fmla="*/ 2653439 w 5643596"/>
              <a:gd name="connsiteY20" fmla="*/ 0 h 7192213"/>
              <a:gd name="connsiteX21" fmla="*/ 2959929 w 5643596"/>
              <a:gd name="connsiteY21" fmla="*/ 0 h 7192213"/>
              <a:gd name="connsiteX22" fmla="*/ 5549063 w 5643596"/>
              <a:gd name="connsiteY22" fmla="*/ 0 h 7192213"/>
              <a:gd name="connsiteX23" fmla="*/ 5549068 w 5643596"/>
              <a:gd name="connsiteY23" fmla="*/ 2 h 7192213"/>
              <a:gd name="connsiteX24" fmla="*/ 5553587 w 5643596"/>
              <a:gd name="connsiteY24" fmla="*/ 0 h 7192213"/>
              <a:gd name="connsiteX25" fmla="*/ 5559961 w 5643596"/>
              <a:gd name="connsiteY25" fmla="*/ 3034 h 7192213"/>
              <a:gd name="connsiteX26" fmla="*/ 5596211 w 5643596"/>
              <a:gd name="connsiteY26" fmla="*/ 3034 h 7192213"/>
              <a:gd name="connsiteX27" fmla="*/ 5629738 w 5643596"/>
              <a:gd name="connsiteY27" fmla="*/ 36562 h 7192213"/>
              <a:gd name="connsiteX28" fmla="*/ 5629738 w 5643596"/>
              <a:gd name="connsiteY28" fmla="*/ 900024 h 7192213"/>
              <a:gd name="connsiteX29" fmla="*/ 5635688 w 5643596"/>
              <a:gd name="connsiteY29" fmla="*/ 909622 h 7192213"/>
              <a:gd name="connsiteX30" fmla="*/ 5642313 w 5643596"/>
              <a:gd name="connsiteY30" fmla="*/ 954494 h 7192213"/>
              <a:gd name="connsiteX31" fmla="*/ 5643596 w 5643596"/>
              <a:gd name="connsiteY31" fmla="*/ 984662 h 7192213"/>
              <a:gd name="connsiteX32" fmla="*/ 5643342 w 5643596"/>
              <a:gd name="connsiteY32" fmla="*/ 989039 h 7192213"/>
              <a:gd name="connsiteX33" fmla="*/ 5634273 w 5643596"/>
              <a:gd name="connsiteY33" fmla="*/ 1025230 h 7192213"/>
              <a:gd name="connsiteX34" fmla="*/ 5638840 w 5643596"/>
              <a:gd name="connsiteY34" fmla="*/ 1028604 h 7192213"/>
              <a:gd name="connsiteX35" fmla="*/ 5643496 w 5643596"/>
              <a:gd name="connsiteY35" fmla="*/ 1039944 h 7192213"/>
              <a:gd name="connsiteX36" fmla="*/ 5638045 w 5643596"/>
              <a:gd name="connsiteY36" fmla="*/ 1049661 h 7192213"/>
              <a:gd name="connsiteX37" fmla="*/ 5629738 w 5643596"/>
              <a:gd name="connsiteY37" fmla="*/ 1088555 h 7192213"/>
              <a:gd name="connsiteX38" fmla="*/ 5629738 w 5643596"/>
              <a:gd name="connsiteY38" fmla="*/ 1346803 h 7192213"/>
              <a:gd name="connsiteX39" fmla="*/ 5629738 w 5643596"/>
              <a:gd name="connsiteY39" fmla="*/ 4092765 h 7192213"/>
              <a:gd name="connsiteX40" fmla="*/ 5629737 w 5643596"/>
              <a:gd name="connsiteY40" fmla="*/ 4092767 h 7192213"/>
              <a:gd name="connsiteX41" fmla="*/ 5629737 w 5643596"/>
              <a:gd name="connsiteY41" fmla="*/ 4412818 h 7192213"/>
              <a:gd name="connsiteX42" fmla="*/ 5629737 w 5643596"/>
              <a:gd name="connsiteY42" fmla="*/ 5426373 h 7192213"/>
              <a:gd name="connsiteX43" fmla="*/ 5629737 w 5643596"/>
              <a:gd name="connsiteY43" fmla="*/ 5848539 h 7192213"/>
              <a:gd name="connsiteX44" fmla="*/ 5629737 w 5643596"/>
              <a:gd name="connsiteY44" fmla="*/ 6736614 h 7192213"/>
              <a:gd name="connsiteX45" fmla="*/ 5629737 w 5643596"/>
              <a:gd name="connsiteY45" fmla="*/ 7158780 h 7192213"/>
              <a:gd name="connsiteX46" fmla="*/ 5596210 w 5643596"/>
              <a:gd name="connsiteY46" fmla="*/ 7192213 h 7192213"/>
              <a:gd name="connsiteX47" fmla="*/ 1982520 w 5643596"/>
              <a:gd name="connsiteY47" fmla="*/ 7192213 h 7192213"/>
              <a:gd name="connsiteX48" fmla="*/ 1976650 w 5643596"/>
              <a:gd name="connsiteY48" fmla="*/ 7189772 h 7192213"/>
              <a:gd name="connsiteX49" fmla="*/ 64205 w 5643596"/>
              <a:gd name="connsiteY49" fmla="*/ 7189772 h 7192213"/>
              <a:gd name="connsiteX50" fmla="*/ 28826 w 5643596"/>
              <a:gd name="connsiteY50" fmla="*/ 7165867 h 7192213"/>
              <a:gd name="connsiteX51" fmla="*/ 28826 w 5643596"/>
              <a:gd name="connsiteY51" fmla="*/ 6079439 h 7192213"/>
              <a:gd name="connsiteX52" fmla="*/ 18871 w 5643596"/>
              <a:gd name="connsiteY52" fmla="*/ 6043977 h 7192213"/>
              <a:gd name="connsiteX53" fmla="*/ 28826 w 5643596"/>
              <a:gd name="connsiteY53" fmla="*/ 6007501 h 7192213"/>
              <a:gd name="connsiteX54" fmla="*/ 28826 w 5643596"/>
              <a:gd name="connsiteY54" fmla="*/ 5521424 h 7192213"/>
              <a:gd name="connsiteX55" fmla="*/ 28826 w 5643596"/>
              <a:gd name="connsiteY55" fmla="*/ 5456903 h 7192213"/>
              <a:gd name="connsiteX56" fmla="*/ 18216 w 5643596"/>
              <a:gd name="connsiteY56" fmla="*/ 5420866 h 7192213"/>
              <a:gd name="connsiteX57" fmla="*/ 6056 w 5643596"/>
              <a:gd name="connsiteY57" fmla="*/ 5384020 h 7192213"/>
              <a:gd name="connsiteX58" fmla="*/ 815 w 5643596"/>
              <a:gd name="connsiteY58" fmla="*/ 5348515 h 7192213"/>
              <a:gd name="connsiteX59" fmla="*/ 0 w 5643596"/>
              <a:gd name="connsiteY59" fmla="*/ 5321182 h 7192213"/>
              <a:gd name="connsiteX0" fmla="*/ 0 w 5643596"/>
              <a:gd name="connsiteY0" fmla="*/ 5321182 h 7192213"/>
              <a:gd name="connsiteX1" fmla="*/ 7176 w 5643596"/>
              <a:gd name="connsiteY1" fmla="*/ 5292545 h 7192213"/>
              <a:gd name="connsiteX2" fmla="*/ 4191 w 5643596"/>
              <a:gd name="connsiteY2" fmla="*/ 5273215 h 7192213"/>
              <a:gd name="connsiteX3" fmla="*/ 11880 w 5643596"/>
              <a:gd name="connsiteY3" fmla="*/ 5237214 h 7192213"/>
              <a:gd name="connsiteX4" fmla="*/ 18963 w 5643596"/>
              <a:gd name="connsiteY4" fmla="*/ 5184548 h 7192213"/>
              <a:gd name="connsiteX5" fmla="*/ 26514 w 5643596"/>
              <a:gd name="connsiteY5" fmla="*/ 5148294 h 7192213"/>
              <a:gd name="connsiteX6" fmla="*/ 28826 w 5643596"/>
              <a:gd name="connsiteY6" fmla="*/ 5141304 h 7192213"/>
              <a:gd name="connsiteX7" fmla="*/ 28826 w 5643596"/>
              <a:gd name="connsiteY7" fmla="*/ 4904080 h 7192213"/>
              <a:gd name="connsiteX8" fmla="*/ 26241 w 5643596"/>
              <a:gd name="connsiteY8" fmla="*/ 4886580 h 7192213"/>
              <a:gd name="connsiteX9" fmla="*/ 28826 w 5643596"/>
              <a:gd name="connsiteY9" fmla="*/ 4827542 h 7192213"/>
              <a:gd name="connsiteX10" fmla="*/ 25306 w 5643596"/>
              <a:gd name="connsiteY10" fmla="*/ 4818968 h 7192213"/>
              <a:gd name="connsiteX11" fmla="*/ 28826 w 5643596"/>
              <a:gd name="connsiteY11" fmla="*/ 4761248 h 7192213"/>
              <a:gd name="connsiteX12" fmla="*/ 25835 w 5643596"/>
              <a:gd name="connsiteY12" fmla="*/ 4698008 h 7192213"/>
              <a:gd name="connsiteX13" fmla="*/ 17801 w 5643596"/>
              <a:gd name="connsiteY13" fmla="*/ 4693286 h 7192213"/>
              <a:gd name="connsiteX14" fmla="*/ 17096 w 5643596"/>
              <a:gd name="connsiteY14" fmla="*/ 4679416 h 7192213"/>
              <a:gd name="connsiteX15" fmla="*/ 17250 w 5643596"/>
              <a:gd name="connsiteY15" fmla="*/ 4657582 h 7192213"/>
              <a:gd name="connsiteX16" fmla="*/ 25682 w 5643596"/>
              <a:gd name="connsiteY16" fmla="*/ 4608673 h 7192213"/>
              <a:gd name="connsiteX17" fmla="*/ 20696 w 5643596"/>
              <a:gd name="connsiteY17" fmla="*/ 27254 h 7192213"/>
              <a:gd name="connsiteX18" fmla="*/ 44529 w 5643596"/>
              <a:gd name="connsiteY18" fmla="*/ 3139 h 7192213"/>
              <a:gd name="connsiteX19" fmla="*/ 64219 w 5643596"/>
              <a:gd name="connsiteY19" fmla="*/ 24 h 7192213"/>
              <a:gd name="connsiteX20" fmla="*/ 2653439 w 5643596"/>
              <a:gd name="connsiteY20" fmla="*/ 0 h 7192213"/>
              <a:gd name="connsiteX21" fmla="*/ 2959929 w 5643596"/>
              <a:gd name="connsiteY21" fmla="*/ 0 h 7192213"/>
              <a:gd name="connsiteX22" fmla="*/ 5549063 w 5643596"/>
              <a:gd name="connsiteY22" fmla="*/ 0 h 7192213"/>
              <a:gd name="connsiteX23" fmla="*/ 5549068 w 5643596"/>
              <a:gd name="connsiteY23" fmla="*/ 2 h 7192213"/>
              <a:gd name="connsiteX24" fmla="*/ 5553587 w 5643596"/>
              <a:gd name="connsiteY24" fmla="*/ 0 h 7192213"/>
              <a:gd name="connsiteX25" fmla="*/ 5559961 w 5643596"/>
              <a:gd name="connsiteY25" fmla="*/ 3034 h 7192213"/>
              <a:gd name="connsiteX26" fmla="*/ 5596211 w 5643596"/>
              <a:gd name="connsiteY26" fmla="*/ 3034 h 7192213"/>
              <a:gd name="connsiteX27" fmla="*/ 5629738 w 5643596"/>
              <a:gd name="connsiteY27" fmla="*/ 36562 h 7192213"/>
              <a:gd name="connsiteX28" fmla="*/ 5629738 w 5643596"/>
              <a:gd name="connsiteY28" fmla="*/ 900024 h 7192213"/>
              <a:gd name="connsiteX29" fmla="*/ 5635688 w 5643596"/>
              <a:gd name="connsiteY29" fmla="*/ 909622 h 7192213"/>
              <a:gd name="connsiteX30" fmla="*/ 5642313 w 5643596"/>
              <a:gd name="connsiteY30" fmla="*/ 954494 h 7192213"/>
              <a:gd name="connsiteX31" fmla="*/ 5643596 w 5643596"/>
              <a:gd name="connsiteY31" fmla="*/ 984662 h 7192213"/>
              <a:gd name="connsiteX32" fmla="*/ 5643342 w 5643596"/>
              <a:gd name="connsiteY32" fmla="*/ 989039 h 7192213"/>
              <a:gd name="connsiteX33" fmla="*/ 5634273 w 5643596"/>
              <a:gd name="connsiteY33" fmla="*/ 1025230 h 7192213"/>
              <a:gd name="connsiteX34" fmla="*/ 5638840 w 5643596"/>
              <a:gd name="connsiteY34" fmla="*/ 1028604 h 7192213"/>
              <a:gd name="connsiteX35" fmla="*/ 5643496 w 5643596"/>
              <a:gd name="connsiteY35" fmla="*/ 1039944 h 7192213"/>
              <a:gd name="connsiteX36" fmla="*/ 5638045 w 5643596"/>
              <a:gd name="connsiteY36" fmla="*/ 1049661 h 7192213"/>
              <a:gd name="connsiteX37" fmla="*/ 5629738 w 5643596"/>
              <a:gd name="connsiteY37" fmla="*/ 1088555 h 7192213"/>
              <a:gd name="connsiteX38" fmla="*/ 5629738 w 5643596"/>
              <a:gd name="connsiteY38" fmla="*/ 4092765 h 7192213"/>
              <a:gd name="connsiteX39" fmla="*/ 5629737 w 5643596"/>
              <a:gd name="connsiteY39" fmla="*/ 4092767 h 7192213"/>
              <a:gd name="connsiteX40" fmla="*/ 5629737 w 5643596"/>
              <a:gd name="connsiteY40" fmla="*/ 4412818 h 7192213"/>
              <a:gd name="connsiteX41" fmla="*/ 5629737 w 5643596"/>
              <a:gd name="connsiteY41" fmla="*/ 5426373 h 7192213"/>
              <a:gd name="connsiteX42" fmla="*/ 5629737 w 5643596"/>
              <a:gd name="connsiteY42" fmla="*/ 5848539 h 7192213"/>
              <a:gd name="connsiteX43" fmla="*/ 5629737 w 5643596"/>
              <a:gd name="connsiteY43" fmla="*/ 6736614 h 7192213"/>
              <a:gd name="connsiteX44" fmla="*/ 5629737 w 5643596"/>
              <a:gd name="connsiteY44" fmla="*/ 7158780 h 7192213"/>
              <a:gd name="connsiteX45" fmla="*/ 5596210 w 5643596"/>
              <a:gd name="connsiteY45" fmla="*/ 7192213 h 7192213"/>
              <a:gd name="connsiteX46" fmla="*/ 1982520 w 5643596"/>
              <a:gd name="connsiteY46" fmla="*/ 7192213 h 7192213"/>
              <a:gd name="connsiteX47" fmla="*/ 1976650 w 5643596"/>
              <a:gd name="connsiteY47" fmla="*/ 7189772 h 7192213"/>
              <a:gd name="connsiteX48" fmla="*/ 64205 w 5643596"/>
              <a:gd name="connsiteY48" fmla="*/ 7189772 h 7192213"/>
              <a:gd name="connsiteX49" fmla="*/ 28826 w 5643596"/>
              <a:gd name="connsiteY49" fmla="*/ 7165867 h 7192213"/>
              <a:gd name="connsiteX50" fmla="*/ 28826 w 5643596"/>
              <a:gd name="connsiteY50" fmla="*/ 6079439 h 7192213"/>
              <a:gd name="connsiteX51" fmla="*/ 18871 w 5643596"/>
              <a:gd name="connsiteY51" fmla="*/ 6043977 h 7192213"/>
              <a:gd name="connsiteX52" fmla="*/ 28826 w 5643596"/>
              <a:gd name="connsiteY52" fmla="*/ 6007501 h 7192213"/>
              <a:gd name="connsiteX53" fmla="*/ 28826 w 5643596"/>
              <a:gd name="connsiteY53" fmla="*/ 5521424 h 7192213"/>
              <a:gd name="connsiteX54" fmla="*/ 28826 w 5643596"/>
              <a:gd name="connsiteY54" fmla="*/ 5456903 h 7192213"/>
              <a:gd name="connsiteX55" fmla="*/ 18216 w 5643596"/>
              <a:gd name="connsiteY55" fmla="*/ 5420866 h 7192213"/>
              <a:gd name="connsiteX56" fmla="*/ 6056 w 5643596"/>
              <a:gd name="connsiteY56" fmla="*/ 5384020 h 7192213"/>
              <a:gd name="connsiteX57" fmla="*/ 815 w 5643596"/>
              <a:gd name="connsiteY57" fmla="*/ 5348515 h 7192213"/>
              <a:gd name="connsiteX58" fmla="*/ 0 w 5643596"/>
              <a:gd name="connsiteY58" fmla="*/ 5321182 h 7192213"/>
              <a:gd name="connsiteX0" fmla="*/ 0 w 5643596"/>
              <a:gd name="connsiteY0" fmla="*/ 5321182 h 7192213"/>
              <a:gd name="connsiteX1" fmla="*/ 7176 w 5643596"/>
              <a:gd name="connsiteY1" fmla="*/ 5292545 h 7192213"/>
              <a:gd name="connsiteX2" fmla="*/ 4191 w 5643596"/>
              <a:gd name="connsiteY2" fmla="*/ 5273215 h 7192213"/>
              <a:gd name="connsiteX3" fmla="*/ 11880 w 5643596"/>
              <a:gd name="connsiteY3" fmla="*/ 5237214 h 7192213"/>
              <a:gd name="connsiteX4" fmla="*/ 18963 w 5643596"/>
              <a:gd name="connsiteY4" fmla="*/ 5184548 h 7192213"/>
              <a:gd name="connsiteX5" fmla="*/ 26514 w 5643596"/>
              <a:gd name="connsiteY5" fmla="*/ 5148294 h 7192213"/>
              <a:gd name="connsiteX6" fmla="*/ 28826 w 5643596"/>
              <a:gd name="connsiteY6" fmla="*/ 5141304 h 7192213"/>
              <a:gd name="connsiteX7" fmla="*/ 28826 w 5643596"/>
              <a:gd name="connsiteY7" fmla="*/ 4904080 h 7192213"/>
              <a:gd name="connsiteX8" fmla="*/ 26241 w 5643596"/>
              <a:gd name="connsiteY8" fmla="*/ 4886580 h 7192213"/>
              <a:gd name="connsiteX9" fmla="*/ 28826 w 5643596"/>
              <a:gd name="connsiteY9" fmla="*/ 4827542 h 7192213"/>
              <a:gd name="connsiteX10" fmla="*/ 25306 w 5643596"/>
              <a:gd name="connsiteY10" fmla="*/ 4818968 h 7192213"/>
              <a:gd name="connsiteX11" fmla="*/ 28826 w 5643596"/>
              <a:gd name="connsiteY11" fmla="*/ 4761248 h 7192213"/>
              <a:gd name="connsiteX12" fmla="*/ 25835 w 5643596"/>
              <a:gd name="connsiteY12" fmla="*/ 4698008 h 7192213"/>
              <a:gd name="connsiteX13" fmla="*/ 17801 w 5643596"/>
              <a:gd name="connsiteY13" fmla="*/ 4693286 h 7192213"/>
              <a:gd name="connsiteX14" fmla="*/ 17096 w 5643596"/>
              <a:gd name="connsiteY14" fmla="*/ 4679416 h 7192213"/>
              <a:gd name="connsiteX15" fmla="*/ 17250 w 5643596"/>
              <a:gd name="connsiteY15" fmla="*/ 4657582 h 7192213"/>
              <a:gd name="connsiteX16" fmla="*/ 25682 w 5643596"/>
              <a:gd name="connsiteY16" fmla="*/ 4608673 h 7192213"/>
              <a:gd name="connsiteX17" fmla="*/ 20696 w 5643596"/>
              <a:gd name="connsiteY17" fmla="*/ 27254 h 7192213"/>
              <a:gd name="connsiteX18" fmla="*/ 44529 w 5643596"/>
              <a:gd name="connsiteY18" fmla="*/ 3139 h 7192213"/>
              <a:gd name="connsiteX19" fmla="*/ 64219 w 5643596"/>
              <a:gd name="connsiteY19" fmla="*/ 24 h 7192213"/>
              <a:gd name="connsiteX20" fmla="*/ 2653439 w 5643596"/>
              <a:gd name="connsiteY20" fmla="*/ 0 h 7192213"/>
              <a:gd name="connsiteX21" fmla="*/ 2959929 w 5643596"/>
              <a:gd name="connsiteY21" fmla="*/ 0 h 7192213"/>
              <a:gd name="connsiteX22" fmla="*/ 5549063 w 5643596"/>
              <a:gd name="connsiteY22" fmla="*/ 0 h 7192213"/>
              <a:gd name="connsiteX23" fmla="*/ 5549068 w 5643596"/>
              <a:gd name="connsiteY23" fmla="*/ 2 h 7192213"/>
              <a:gd name="connsiteX24" fmla="*/ 5553587 w 5643596"/>
              <a:gd name="connsiteY24" fmla="*/ 0 h 7192213"/>
              <a:gd name="connsiteX25" fmla="*/ 5559961 w 5643596"/>
              <a:gd name="connsiteY25" fmla="*/ 3034 h 7192213"/>
              <a:gd name="connsiteX26" fmla="*/ 5596211 w 5643596"/>
              <a:gd name="connsiteY26" fmla="*/ 3034 h 7192213"/>
              <a:gd name="connsiteX27" fmla="*/ 5629738 w 5643596"/>
              <a:gd name="connsiteY27" fmla="*/ 36562 h 7192213"/>
              <a:gd name="connsiteX28" fmla="*/ 5629738 w 5643596"/>
              <a:gd name="connsiteY28" fmla="*/ 900024 h 7192213"/>
              <a:gd name="connsiteX29" fmla="*/ 5635688 w 5643596"/>
              <a:gd name="connsiteY29" fmla="*/ 909622 h 7192213"/>
              <a:gd name="connsiteX30" fmla="*/ 5642313 w 5643596"/>
              <a:gd name="connsiteY30" fmla="*/ 954494 h 7192213"/>
              <a:gd name="connsiteX31" fmla="*/ 5643596 w 5643596"/>
              <a:gd name="connsiteY31" fmla="*/ 984662 h 7192213"/>
              <a:gd name="connsiteX32" fmla="*/ 5634273 w 5643596"/>
              <a:gd name="connsiteY32" fmla="*/ 1025230 h 7192213"/>
              <a:gd name="connsiteX33" fmla="*/ 5638840 w 5643596"/>
              <a:gd name="connsiteY33" fmla="*/ 1028604 h 7192213"/>
              <a:gd name="connsiteX34" fmla="*/ 5643496 w 5643596"/>
              <a:gd name="connsiteY34" fmla="*/ 1039944 h 7192213"/>
              <a:gd name="connsiteX35" fmla="*/ 5638045 w 5643596"/>
              <a:gd name="connsiteY35" fmla="*/ 1049661 h 7192213"/>
              <a:gd name="connsiteX36" fmla="*/ 5629738 w 5643596"/>
              <a:gd name="connsiteY36" fmla="*/ 1088555 h 7192213"/>
              <a:gd name="connsiteX37" fmla="*/ 5629738 w 5643596"/>
              <a:gd name="connsiteY37" fmla="*/ 4092765 h 7192213"/>
              <a:gd name="connsiteX38" fmla="*/ 5629737 w 5643596"/>
              <a:gd name="connsiteY38" fmla="*/ 4092767 h 7192213"/>
              <a:gd name="connsiteX39" fmla="*/ 5629737 w 5643596"/>
              <a:gd name="connsiteY39" fmla="*/ 4412818 h 7192213"/>
              <a:gd name="connsiteX40" fmla="*/ 5629737 w 5643596"/>
              <a:gd name="connsiteY40" fmla="*/ 5426373 h 7192213"/>
              <a:gd name="connsiteX41" fmla="*/ 5629737 w 5643596"/>
              <a:gd name="connsiteY41" fmla="*/ 5848539 h 7192213"/>
              <a:gd name="connsiteX42" fmla="*/ 5629737 w 5643596"/>
              <a:gd name="connsiteY42" fmla="*/ 6736614 h 7192213"/>
              <a:gd name="connsiteX43" fmla="*/ 5629737 w 5643596"/>
              <a:gd name="connsiteY43" fmla="*/ 7158780 h 7192213"/>
              <a:gd name="connsiteX44" fmla="*/ 5596210 w 5643596"/>
              <a:gd name="connsiteY44" fmla="*/ 7192213 h 7192213"/>
              <a:gd name="connsiteX45" fmla="*/ 1982520 w 5643596"/>
              <a:gd name="connsiteY45" fmla="*/ 7192213 h 7192213"/>
              <a:gd name="connsiteX46" fmla="*/ 1976650 w 5643596"/>
              <a:gd name="connsiteY46" fmla="*/ 7189772 h 7192213"/>
              <a:gd name="connsiteX47" fmla="*/ 64205 w 5643596"/>
              <a:gd name="connsiteY47" fmla="*/ 7189772 h 7192213"/>
              <a:gd name="connsiteX48" fmla="*/ 28826 w 5643596"/>
              <a:gd name="connsiteY48" fmla="*/ 7165867 h 7192213"/>
              <a:gd name="connsiteX49" fmla="*/ 28826 w 5643596"/>
              <a:gd name="connsiteY49" fmla="*/ 6079439 h 7192213"/>
              <a:gd name="connsiteX50" fmla="*/ 18871 w 5643596"/>
              <a:gd name="connsiteY50" fmla="*/ 6043977 h 7192213"/>
              <a:gd name="connsiteX51" fmla="*/ 28826 w 5643596"/>
              <a:gd name="connsiteY51" fmla="*/ 6007501 h 7192213"/>
              <a:gd name="connsiteX52" fmla="*/ 28826 w 5643596"/>
              <a:gd name="connsiteY52" fmla="*/ 5521424 h 7192213"/>
              <a:gd name="connsiteX53" fmla="*/ 28826 w 5643596"/>
              <a:gd name="connsiteY53" fmla="*/ 5456903 h 7192213"/>
              <a:gd name="connsiteX54" fmla="*/ 18216 w 5643596"/>
              <a:gd name="connsiteY54" fmla="*/ 5420866 h 7192213"/>
              <a:gd name="connsiteX55" fmla="*/ 6056 w 5643596"/>
              <a:gd name="connsiteY55" fmla="*/ 5384020 h 7192213"/>
              <a:gd name="connsiteX56" fmla="*/ 815 w 5643596"/>
              <a:gd name="connsiteY56" fmla="*/ 5348515 h 7192213"/>
              <a:gd name="connsiteX57" fmla="*/ 0 w 5643596"/>
              <a:gd name="connsiteY57" fmla="*/ 5321182 h 7192213"/>
              <a:gd name="connsiteX0" fmla="*/ 0 w 5643496"/>
              <a:gd name="connsiteY0" fmla="*/ 5321182 h 7192213"/>
              <a:gd name="connsiteX1" fmla="*/ 7176 w 5643496"/>
              <a:gd name="connsiteY1" fmla="*/ 5292545 h 7192213"/>
              <a:gd name="connsiteX2" fmla="*/ 4191 w 5643496"/>
              <a:gd name="connsiteY2" fmla="*/ 5273215 h 7192213"/>
              <a:gd name="connsiteX3" fmla="*/ 11880 w 5643496"/>
              <a:gd name="connsiteY3" fmla="*/ 5237214 h 7192213"/>
              <a:gd name="connsiteX4" fmla="*/ 18963 w 5643496"/>
              <a:gd name="connsiteY4" fmla="*/ 5184548 h 7192213"/>
              <a:gd name="connsiteX5" fmla="*/ 26514 w 5643496"/>
              <a:gd name="connsiteY5" fmla="*/ 5148294 h 7192213"/>
              <a:gd name="connsiteX6" fmla="*/ 28826 w 5643496"/>
              <a:gd name="connsiteY6" fmla="*/ 5141304 h 7192213"/>
              <a:gd name="connsiteX7" fmla="*/ 28826 w 5643496"/>
              <a:gd name="connsiteY7" fmla="*/ 4904080 h 7192213"/>
              <a:gd name="connsiteX8" fmla="*/ 26241 w 5643496"/>
              <a:gd name="connsiteY8" fmla="*/ 4886580 h 7192213"/>
              <a:gd name="connsiteX9" fmla="*/ 28826 w 5643496"/>
              <a:gd name="connsiteY9" fmla="*/ 4827542 h 7192213"/>
              <a:gd name="connsiteX10" fmla="*/ 25306 w 5643496"/>
              <a:gd name="connsiteY10" fmla="*/ 4818968 h 7192213"/>
              <a:gd name="connsiteX11" fmla="*/ 28826 w 5643496"/>
              <a:gd name="connsiteY11" fmla="*/ 4761248 h 7192213"/>
              <a:gd name="connsiteX12" fmla="*/ 25835 w 5643496"/>
              <a:gd name="connsiteY12" fmla="*/ 4698008 h 7192213"/>
              <a:gd name="connsiteX13" fmla="*/ 17801 w 5643496"/>
              <a:gd name="connsiteY13" fmla="*/ 4693286 h 7192213"/>
              <a:gd name="connsiteX14" fmla="*/ 17096 w 5643496"/>
              <a:gd name="connsiteY14" fmla="*/ 4679416 h 7192213"/>
              <a:gd name="connsiteX15" fmla="*/ 17250 w 5643496"/>
              <a:gd name="connsiteY15" fmla="*/ 4657582 h 7192213"/>
              <a:gd name="connsiteX16" fmla="*/ 25682 w 5643496"/>
              <a:gd name="connsiteY16" fmla="*/ 4608673 h 7192213"/>
              <a:gd name="connsiteX17" fmla="*/ 20696 w 5643496"/>
              <a:gd name="connsiteY17" fmla="*/ 27254 h 7192213"/>
              <a:gd name="connsiteX18" fmla="*/ 44529 w 5643496"/>
              <a:gd name="connsiteY18" fmla="*/ 3139 h 7192213"/>
              <a:gd name="connsiteX19" fmla="*/ 64219 w 5643496"/>
              <a:gd name="connsiteY19" fmla="*/ 24 h 7192213"/>
              <a:gd name="connsiteX20" fmla="*/ 2653439 w 5643496"/>
              <a:gd name="connsiteY20" fmla="*/ 0 h 7192213"/>
              <a:gd name="connsiteX21" fmla="*/ 2959929 w 5643496"/>
              <a:gd name="connsiteY21" fmla="*/ 0 h 7192213"/>
              <a:gd name="connsiteX22" fmla="*/ 5549063 w 5643496"/>
              <a:gd name="connsiteY22" fmla="*/ 0 h 7192213"/>
              <a:gd name="connsiteX23" fmla="*/ 5549068 w 5643496"/>
              <a:gd name="connsiteY23" fmla="*/ 2 h 7192213"/>
              <a:gd name="connsiteX24" fmla="*/ 5553587 w 5643496"/>
              <a:gd name="connsiteY24" fmla="*/ 0 h 7192213"/>
              <a:gd name="connsiteX25" fmla="*/ 5559961 w 5643496"/>
              <a:gd name="connsiteY25" fmla="*/ 3034 h 7192213"/>
              <a:gd name="connsiteX26" fmla="*/ 5596211 w 5643496"/>
              <a:gd name="connsiteY26" fmla="*/ 3034 h 7192213"/>
              <a:gd name="connsiteX27" fmla="*/ 5629738 w 5643496"/>
              <a:gd name="connsiteY27" fmla="*/ 36562 h 7192213"/>
              <a:gd name="connsiteX28" fmla="*/ 5629738 w 5643496"/>
              <a:gd name="connsiteY28" fmla="*/ 900024 h 7192213"/>
              <a:gd name="connsiteX29" fmla="*/ 5635688 w 5643496"/>
              <a:gd name="connsiteY29" fmla="*/ 909622 h 7192213"/>
              <a:gd name="connsiteX30" fmla="*/ 5642313 w 5643496"/>
              <a:gd name="connsiteY30" fmla="*/ 954494 h 7192213"/>
              <a:gd name="connsiteX31" fmla="*/ 5634273 w 5643496"/>
              <a:gd name="connsiteY31" fmla="*/ 1025230 h 7192213"/>
              <a:gd name="connsiteX32" fmla="*/ 5638840 w 5643496"/>
              <a:gd name="connsiteY32" fmla="*/ 1028604 h 7192213"/>
              <a:gd name="connsiteX33" fmla="*/ 5643496 w 5643496"/>
              <a:gd name="connsiteY33" fmla="*/ 1039944 h 7192213"/>
              <a:gd name="connsiteX34" fmla="*/ 5638045 w 5643496"/>
              <a:gd name="connsiteY34" fmla="*/ 1049661 h 7192213"/>
              <a:gd name="connsiteX35" fmla="*/ 5629738 w 5643496"/>
              <a:gd name="connsiteY35" fmla="*/ 1088555 h 7192213"/>
              <a:gd name="connsiteX36" fmla="*/ 5629738 w 5643496"/>
              <a:gd name="connsiteY36" fmla="*/ 4092765 h 7192213"/>
              <a:gd name="connsiteX37" fmla="*/ 5629737 w 5643496"/>
              <a:gd name="connsiteY37" fmla="*/ 4092767 h 7192213"/>
              <a:gd name="connsiteX38" fmla="*/ 5629737 w 5643496"/>
              <a:gd name="connsiteY38" fmla="*/ 4412818 h 7192213"/>
              <a:gd name="connsiteX39" fmla="*/ 5629737 w 5643496"/>
              <a:gd name="connsiteY39" fmla="*/ 5426373 h 7192213"/>
              <a:gd name="connsiteX40" fmla="*/ 5629737 w 5643496"/>
              <a:gd name="connsiteY40" fmla="*/ 5848539 h 7192213"/>
              <a:gd name="connsiteX41" fmla="*/ 5629737 w 5643496"/>
              <a:gd name="connsiteY41" fmla="*/ 6736614 h 7192213"/>
              <a:gd name="connsiteX42" fmla="*/ 5629737 w 5643496"/>
              <a:gd name="connsiteY42" fmla="*/ 7158780 h 7192213"/>
              <a:gd name="connsiteX43" fmla="*/ 5596210 w 5643496"/>
              <a:gd name="connsiteY43" fmla="*/ 7192213 h 7192213"/>
              <a:gd name="connsiteX44" fmla="*/ 1982520 w 5643496"/>
              <a:gd name="connsiteY44" fmla="*/ 7192213 h 7192213"/>
              <a:gd name="connsiteX45" fmla="*/ 1976650 w 5643496"/>
              <a:gd name="connsiteY45" fmla="*/ 7189772 h 7192213"/>
              <a:gd name="connsiteX46" fmla="*/ 64205 w 5643496"/>
              <a:gd name="connsiteY46" fmla="*/ 7189772 h 7192213"/>
              <a:gd name="connsiteX47" fmla="*/ 28826 w 5643496"/>
              <a:gd name="connsiteY47" fmla="*/ 7165867 h 7192213"/>
              <a:gd name="connsiteX48" fmla="*/ 28826 w 5643496"/>
              <a:gd name="connsiteY48" fmla="*/ 6079439 h 7192213"/>
              <a:gd name="connsiteX49" fmla="*/ 18871 w 5643496"/>
              <a:gd name="connsiteY49" fmla="*/ 6043977 h 7192213"/>
              <a:gd name="connsiteX50" fmla="*/ 28826 w 5643496"/>
              <a:gd name="connsiteY50" fmla="*/ 6007501 h 7192213"/>
              <a:gd name="connsiteX51" fmla="*/ 28826 w 5643496"/>
              <a:gd name="connsiteY51" fmla="*/ 5521424 h 7192213"/>
              <a:gd name="connsiteX52" fmla="*/ 28826 w 5643496"/>
              <a:gd name="connsiteY52" fmla="*/ 5456903 h 7192213"/>
              <a:gd name="connsiteX53" fmla="*/ 18216 w 5643496"/>
              <a:gd name="connsiteY53" fmla="*/ 5420866 h 7192213"/>
              <a:gd name="connsiteX54" fmla="*/ 6056 w 5643496"/>
              <a:gd name="connsiteY54" fmla="*/ 5384020 h 7192213"/>
              <a:gd name="connsiteX55" fmla="*/ 815 w 5643496"/>
              <a:gd name="connsiteY55" fmla="*/ 5348515 h 7192213"/>
              <a:gd name="connsiteX56" fmla="*/ 0 w 5643496"/>
              <a:gd name="connsiteY56" fmla="*/ 5321182 h 7192213"/>
              <a:gd name="connsiteX0" fmla="*/ 0 w 5643496"/>
              <a:gd name="connsiteY0" fmla="*/ 5321182 h 7192213"/>
              <a:gd name="connsiteX1" fmla="*/ 7176 w 5643496"/>
              <a:gd name="connsiteY1" fmla="*/ 5292545 h 7192213"/>
              <a:gd name="connsiteX2" fmla="*/ 4191 w 5643496"/>
              <a:gd name="connsiteY2" fmla="*/ 5273215 h 7192213"/>
              <a:gd name="connsiteX3" fmla="*/ 11880 w 5643496"/>
              <a:gd name="connsiteY3" fmla="*/ 5237214 h 7192213"/>
              <a:gd name="connsiteX4" fmla="*/ 18963 w 5643496"/>
              <a:gd name="connsiteY4" fmla="*/ 5184548 h 7192213"/>
              <a:gd name="connsiteX5" fmla="*/ 26514 w 5643496"/>
              <a:gd name="connsiteY5" fmla="*/ 5148294 h 7192213"/>
              <a:gd name="connsiteX6" fmla="*/ 28826 w 5643496"/>
              <a:gd name="connsiteY6" fmla="*/ 5141304 h 7192213"/>
              <a:gd name="connsiteX7" fmla="*/ 28826 w 5643496"/>
              <a:gd name="connsiteY7" fmla="*/ 4904080 h 7192213"/>
              <a:gd name="connsiteX8" fmla="*/ 26241 w 5643496"/>
              <a:gd name="connsiteY8" fmla="*/ 4886580 h 7192213"/>
              <a:gd name="connsiteX9" fmla="*/ 28826 w 5643496"/>
              <a:gd name="connsiteY9" fmla="*/ 4827542 h 7192213"/>
              <a:gd name="connsiteX10" fmla="*/ 25306 w 5643496"/>
              <a:gd name="connsiteY10" fmla="*/ 4818968 h 7192213"/>
              <a:gd name="connsiteX11" fmla="*/ 28826 w 5643496"/>
              <a:gd name="connsiteY11" fmla="*/ 4761248 h 7192213"/>
              <a:gd name="connsiteX12" fmla="*/ 25835 w 5643496"/>
              <a:gd name="connsiteY12" fmla="*/ 4698008 h 7192213"/>
              <a:gd name="connsiteX13" fmla="*/ 17801 w 5643496"/>
              <a:gd name="connsiteY13" fmla="*/ 4693286 h 7192213"/>
              <a:gd name="connsiteX14" fmla="*/ 17096 w 5643496"/>
              <a:gd name="connsiteY14" fmla="*/ 4679416 h 7192213"/>
              <a:gd name="connsiteX15" fmla="*/ 17250 w 5643496"/>
              <a:gd name="connsiteY15" fmla="*/ 4657582 h 7192213"/>
              <a:gd name="connsiteX16" fmla="*/ 25682 w 5643496"/>
              <a:gd name="connsiteY16" fmla="*/ 4608673 h 7192213"/>
              <a:gd name="connsiteX17" fmla="*/ 20696 w 5643496"/>
              <a:gd name="connsiteY17" fmla="*/ 27254 h 7192213"/>
              <a:gd name="connsiteX18" fmla="*/ 44529 w 5643496"/>
              <a:gd name="connsiteY18" fmla="*/ 3139 h 7192213"/>
              <a:gd name="connsiteX19" fmla="*/ 64219 w 5643496"/>
              <a:gd name="connsiteY19" fmla="*/ 24 h 7192213"/>
              <a:gd name="connsiteX20" fmla="*/ 2653439 w 5643496"/>
              <a:gd name="connsiteY20" fmla="*/ 0 h 7192213"/>
              <a:gd name="connsiteX21" fmla="*/ 2959929 w 5643496"/>
              <a:gd name="connsiteY21" fmla="*/ 0 h 7192213"/>
              <a:gd name="connsiteX22" fmla="*/ 5549063 w 5643496"/>
              <a:gd name="connsiteY22" fmla="*/ 0 h 7192213"/>
              <a:gd name="connsiteX23" fmla="*/ 5549068 w 5643496"/>
              <a:gd name="connsiteY23" fmla="*/ 2 h 7192213"/>
              <a:gd name="connsiteX24" fmla="*/ 5553587 w 5643496"/>
              <a:gd name="connsiteY24" fmla="*/ 0 h 7192213"/>
              <a:gd name="connsiteX25" fmla="*/ 5559961 w 5643496"/>
              <a:gd name="connsiteY25" fmla="*/ 3034 h 7192213"/>
              <a:gd name="connsiteX26" fmla="*/ 5596211 w 5643496"/>
              <a:gd name="connsiteY26" fmla="*/ 3034 h 7192213"/>
              <a:gd name="connsiteX27" fmla="*/ 5629738 w 5643496"/>
              <a:gd name="connsiteY27" fmla="*/ 36562 h 7192213"/>
              <a:gd name="connsiteX28" fmla="*/ 5629738 w 5643496"/>
              <a:gd name="connsiteY28" fmla="*/ 900024 h 7192213"/>
              <a:gd name="connsiteX29" fmla="*/ 5635688 w 5643496"/>
              <a:gd name="connsiteY29" fmla="*/ 909622 h 7192213"/>
              <a:gd name="connsiteX30" fmla="*/ 5642313 w 5643496"/>
              <a:gd name="connsiteY30" fmla="*/ 954494 h 7192213"/>
              <a:gd name="connsiteX31" fmla="*/ 5634273 w 5643496"/>
              <a:gd name="connsiteY31" fmla="*/ 1025230 h 7192213"/>
              <a:gd name="connsiteX32" fmla="*/ 5638840 w 5643496"/>
              <a:gd name="connsiteY32" fmla="*/ 1028604 h 7192213"/>
              <a:gd name="connsiteX33" fmla="*/ 5643496 w 5643496"/>
              <a:gd name="connsiteY33" fmla="*/ 1039944 h 7192213"/>
              <a:gd name="connsiteX34" fmla="*/ 5629738 w 5643496"/>
              <a:gd name="connsiteY34" fmla="*/ 1088555 h 7192213"/>
              <a:gd name="connsiteX35" fmla="*/ 5629738 w 5643496"/>
              <a:gd name="connsiteY35" fmla="*/ 4092765 h 7192213"/>
              <a:gd name="connsiteX36" fmla="*/ 5629737 w 5643496"/>
              <a:gd name="connsiteY36" fmla="*/ 4092767 h 7192213"/>
              <a:gd name="connsiteX37" fmla="*/ 5629737 w 5643496"/>
              <a:gd name="connsiteY37" fmla="*/ 4412818 h 7192213"/>
              <a:gd name="connsiteX38" fmla="*/ 5629737 w 5643496"/>
              <a:gd name="connsiteY38" fmla="*/ 5426373 h 7192213"/>
              <a:gd name="connsiteX39" fmla="*/ 5629737 w 5643496"/>
              <a:gd name="connsiteY39" fmla="*/ 5848539 h 7192213"/>
              <a:gd name="connsiteX40" fmla="*/ 5629737 w 5643496"/>
              <a:gd name="connsiteY40" fmla="*/ 6736614 h 7192213"/>
              <a:gd name="connsiteX41" fmla="*/ 5629737 w 5643496"/>
              <a:gd name="connsiteY41" fmla="*/ 7158780 h 7192213"/>
              <a:gd name="connsiteX42" fmla="*/ 5596210 w 5643496"/>
              <a:gd name="connsiteY42" fmla="*/ 7192213 h 7192213"/>
              <a:gd name="connsiteX43" fmla="*/ 1982520 w 5643496"/>
              <a:gd name="connsiteY43" fmla="*/ 7192213 h 7192213"/>
              <a:gd name="connsiteX44" fmla="*/ 1976650 w 5643496"/>
              <a:gd name="connsiteY44" fmla="*/ 7189772 h 7192213"/>
              <a:gd name="connsiteX45" fmla="*/ 64205 w 5643496"/>
              <a:gd name="connsiteY45" fmla="*/ 7189772 h 7192213"/>
              <a:gd name="connsiteX46" fmla="*/ 28826 w 5643496"/>
              <a:gd name="connsiteY46" fmla="*/ 7165867 h 7192213"/>
              <a:gd name="connsiteX47" fmla="*/ 28826 w 5643496"/>
              <a:gd name="connsiteY47" fmla="*/ 6079439 h 7192213"/>
              <a:gd name="connsiteX48" fmla="*/ 18871 w 5643496"/>
              <a:gd name="connsiteY48" fmla="*/ 6043977 h 7192213"/>
              <a:gd name="connsiteX49" fmla="*/ 28826 w 5643496"/>
              <a:gd name="connsiteY49" fmla="*/ 6007501 h 7192213"/>
              <a:gd name="connsiteX50" fmla="*/ 28826 w 5643496"/>
              <a:gd name="connsiteY50" fmla="*/ 5521424 h 7192213"/>
              <a:gd name="connsiteX51" fmla="*/ 28826 w 5643496"/>
              <a:gd name="connsiteY51" fmla="*/ 5456903 h 7192213"/>
              <a:gd name="connsiteX52" fmla="*/ 18216 w 5643496"/>
              <a:gd name="connsiteY52" fmla="*/ 5420866 h 7192213"/>
              <a:gd name="connsiteX53" fmla="*/ 6056 w 5643496"/>
              <a:gd name="connsiteY53" fmla="*/ 5384020 h 7192213"/>
              <a:gd name="connsiteX54" fmla="*/ 815 w 5643496"/>
              <a:gd name="connsiteY54" fmla="*/ 5348515 h 7192213"/>
              <a:gd name="connsiteX55" fmla="*/ 0 w 5643496"/>
              <a:gd name="connsiteY55" fmla="*/ 5321182 h 7192213"/>
              <a:gd name="connsiteX0" fmla="*/ 0 w 5643496"/>
              <a:gd name="connsiteY0" fmla="*/ 5321182 h 7192213"/>
              <a:gd name="connsiteX1" fmla="*/ 7176 w 5643496"/>
              <a:gd name="connsiteY1" fmla="*/ 5292545 h 7192213"/>
              <a:gd name="connsiteX2" fmla="*/ 4191 w 5643496"/>
              <a:gd name="connsiteY2" fmla="*/ 5273215 h 7192213"/>
              <a:gd name="connsiteX3" fmla="*/ 11880 w 5643496"/>
              <a:gd name="connsiteY3" fmla="*/ 5237214 h 7192213"/>
              <a:gd name="connsiteX4" fmla="*/ 18963 w 5643496"/>
              <a:gd name="connsiteY4" fmla="*/ 5184548 h 7192213"/>
              <a:gd name="connsiteX5" fmla="*/ 26514 w 5643496"/>
              <a:gd name="connsiteY5" fmla="*/ 5148294 h 7192213"/>
              <a:gd name="connsiteX6" fmla="*/ 28826 w 5643496"/>
              <a:gd name="connsiteY6" fmla="*/ 5141304 h 7192213"/>
              <a:gd name="connsiteX7" fmla="*/ 28826 w 5643496"/>
              <a:gd name="connsiteY7" fmla="*/ 4904080 h 7192213"/>
              <a:gd name="connsiteX8" fmla="*/ 26241 w 5643496"/>
              <a:gd name="connsiteY8" fmla="*/ 4886580 h 7192213"/>
              <a:gd name="connsiteX9" fmla="*/ 28826 w 5643496"/>
              <a:gd name="connsiteY9" fmla="*/ 4827542 h 7192213"/>
              <a:gd name="connsiteX10" fmla="*/ 25306 w 5643496"/>
              <a:gd name="connsiteY10" fmla="*/ 4818968 h 7192213"/>
              <a:gd name="connsiteX11" fmla="*/ 28826 w 5643496"/>
              <a:gd name="connsiteY11" fmla="*/ 4761248 h 7192213"/>
              <a:gd name="connsiteX12" fmla="*/ 25835 w 5643496"/>
              <a:gd name="connsiteY12" fmla="*/ 4698008 h 7192213"/>
              <a:gd name="connsiteX13" fmla="*/ 17801 w 5643496"/>
              <a:gd name="connsiteY13" fmla="*/ 4693286 h 7192213"/>
              <a:gd name="connsiteX14" fmla="*/ 17096 w 5643496"/>
              <a:gd name="connsiteY14" fmla="*/ 4679416 h 7192213"/>
              <a:gd name="connsiteX15" fmla="*/ 17250 w 5643496"/>
              <a:gd name="connsiteY15" fmla="*/ 4657582 h 7192213"/>
              <a:gd name="connsiteX16" fmla="*/ 25682 w 5643496"/>
              <a:gd name="connsiteY16" fmla="*/ 4608673 h 7192213"/>
              <a:gd name="connsiteX17" fmla="*/ 20696 w 5643496"/>
              <a:gd name="connsiteY17" fmla="*/ 27254 h 7192213"/>
              <a:gd name="connsiteX18" fmla="*/ 44529 w 5643496"/>
              <a:gd name="connsiteY18" fmla="*/ 3139 h 7192213"/>
              <a:gd name="connsiteX19" fmla="*/ 64219 w 5643496"/>
              <a:gd name="connsiteY19" fmla="*/ 24 h 7192213"/>
              <a:gd name="connsiteX20" fmla="*/ 2653439 w 5643496"/>
              <a:gd name="connsiteY20" fmla="*/ 0 h 7192213"/>
              <a:gd name="connsiteX21" fmla="*/ 2959929 w 5643496"/>
              <a:gd name="connsiteY21" fmla="*/ 0 h 7192213"/>
              <a:gd name="connsiteX22" fmla="*/ 5549063 w 5643496"/>
              <a:gd name="connsiteY22" fmla="*/ 0 h 7192213"/>
              <a:gd name="connsiteX23" fmla="*/ 5549068 w 5643496"/>
              <a:gd name="connsiteY23" fmla="*/ 2 h 7192213"/>
              <a:gd name="connsiteX24" fmla="*/ 5553587 w 5643496"/>
              <a:gd name="connsiteY24" fmla="*/ 0 h 7192213"/>
              <a:gd name="connsiteX25" fmla="*/ 5559961 w 5643496"/>
              <a:gd name="connsiteY25" fmla="*/ 3034 h 7192213"/>
              <a:gd name="connsiteX26" fmla="*/ 5596211 w 5643496"/>
              <a:gd name="connsiteY26" fmla="*/ 3034 h 7192213"/>
              <a:gd name="connsiteX27" fmla="*/ 5629738 w 5643496"/>
              <a:gd name="connsiteY27" fmla="*/ 36562 h 7192213"/>
              <a:gd name="connsiteX28" fmla="*/ 5629738 w 5643496"/>
              <a:gd name="connsiteY28" fmla="*/ 900024 h 7192213"/>
              <a:gd name="connsiteX29" fmla="*/ 5635688 w 5643496"/>
              <a:gd name="connsiteY29" fmla="*/ 909622 h 7192213"/>
              <a:gd name="connsiteX30" fmla="*/ 5634273 w 5643496"/>
              <a:gd name="connsiteY30" fmla="*/ 1025230 h 7192213"/>
              <a:gd name="connsiteX31" fmla="*/ 5638840 w 5643496"/>
              <a:gd name="connsiteY31" fmla="*/ 1028604 h 7192213"/>
              <a:gd name="connsiteX32" fmla="*/ 5643496 w 5643496"/>
              <a:gd name="connsiteY32" fmla="*/ 1039944 h 7192213"/>
              <a:gd name="connsiteX33" fmla="*/ 5629738 w 5643496"/>
              <a:gd name="connsiteY33" fmla="*/ 1088555 h 7192213"/>
              <a:gd name="connsiteX34" fmla="*/ 5629738 w 5643496"/>
              <a:gd name="connsiteY34" fmla="*/ 4092765 h 7192213"/>
              <a:gd name="connsiteX35" fmla="*/ 5629737 w 5643496"/>
              <a:gd name="connsiteY35" fmla="*/ 4092767 h 7192213"/>
              <a:gd name="connsiteX36" fmla="*/ 5629737 w 5643496"/>
              <a:gd name="connsiteY36" fmla="*/ 4412818 h 7192213"/>
              <a:gd name="connsiteX37" fmla="*/ 5629737 w 5643496"/>
              <a:gd name="connsiteY37" fmla="*/ 5426373 h 7192213"/>
              <a:gd name="connsiteX38" fmla="*/ 5629737 w 5643496"/>
              <a:gd name="connsiteY38" fmla="*/ 5848539 h 7192213"/>
              <a:gd name="connsiteX39" fmla="*/ 5629737 w 5643496"/>
              <a:gd name="connsiteY39" fmla="*/ 6736614 h 7192213"/>
              <a:gd name="connsiteX40" fmla="*/ 5629737 w 5643496"/>
              <a:gd name="connsiteY40" fmla="*/ 7158780 h 7192213"/>
              <a:gd name="connsiteX41" fmla="*/ 5596210 w 5643496"/>
              <a:gd name="connsiteY41" fmla="*/ 7192213 h 7192213"/>
              <a:gd name="connsiteX42" fmla="*/ 1982520 w 5643496"/>
              <a:gd name="connsiteY42" fmla="*/ 7192213 h 7192213"/>
              <a:gd name="connsiteX43" fmla="*/ 1976650 w 5643496"/>
              <a:gd name="connsiteY43" fmla="*/ 7189772 h 7192213"/>
              <a:gd name="connsiteX44" fmla="*/ 64205 w 5643496"/>
              <a:gd name="connsiteY44" fmla="*/ 7189772 h 7192213"/>
              <a:gd name="connsiteX45" fmla="*/ 28826 w 5643496"/>
              <a:gd name="connsiteY45" fmla="*/ 7165867 h 7192213"/>
              <a:gd name="connsiteX46" fmla="*/ 28826 w 5643496"/>
              <a:gd name="connsiteY46" fmla="*/ 6079439 h 7192213"/>
              <a:gd name="connsiteX47" fmla="*/ 18871 w 5643496"/>
              <a:gd name="connsiteY47" fmla="*/ 6043977 h 7192213"/>
              <a:gd name="connsiteX48" fmla="*/ 28826 w 5643496"/>
              <a:gd name="connsiteY48" fmla="*/ 6007501 h 7192213"/>
              <a:gd name="connsiteX49" fmla="*/ 28826 w 5643496"/>
              <a:gd name="connsiteY49" fmla="*/ 5521424 h 7192213"/>
              <a:gd name="connsiteX50" fmla="*/ 28826 w 5643496"/>
              <a:gd name="connsiteY50" fmla="*/ 5456903 h 7192213"/>
              <a:gd name="connsiteX51" fmla="*/ 18216 w 5643496"/>
              <a:gd name="connsiteY51" fmla="*/ 5420866 h 7192213"/>
              <a:gd name="connsiteX52" fmla="*/ 6056 w 5643496"/>
              <a:gd name="connsiteY52" fmla="*/ 5384020 h 7192213"/>
              <a:gd name="connsiteX53" fmla="*/ 815 w 5643496"/>
              <a:gd name="connsiteY53" fmla="*/ 5348515 h 7192213"/>
              <a:gd name="connsiteX54" fmla="*/ 0 w 5643496"/>
              <a:gd name="connsiteY54" fmla="*/ 5321182 h 7192213"/>
              <a:gd name="connsiteX0" fmla="*/ 0 w 5638840"/>
              <a:gd name="connsiteY0" fmla="*/ 5321182 h 7192213"/>
              <a:gd name="connsiteX1" fmla="*/ 7176 w 5638840"/>
              <a:gd name="connsiteY1" fmla="*/ 5292545 h 7192213"/>
              <a:gd name="connsiteX2" fmla="*/ 4191 w 5638840"/>
              <a:gd name="connsiteY2" fmla="*/ 5273215 h 7192213"/>
              <a:gd name="connsiteX3" fmla="*/ 11880 w 5638840"/>
              <a:gd name="connsiteY3" fmla="*/ 5237214 h 7192213"/>
              <a:gd name="connsiteX4" fmla="*/ 18963 w 5638840"/>
              <a:gd name="connsiteY4" fmla="*/ 5184548 h 7192213"/>
              <a:gd name="connsiteX5" fmla="*/ 26514 w 5638840"/>
              <a:gd name="connsiteY5" fmla="*/ 5148294 h 7192213"/>
              <a:gd name="connsiteX6" fmla="*/ 28826 w 5638840"/>
              <a:gd name="connsiteY6" fmla="*/ 5141304 h 7192213"/>
              <a:gd name="connsiteX7" fmla="*/ 28826 w 5638840"/>
              <a:gd name="connsiteY7" fmla="*/ 4904080 h 7192213"/>
              <a:gd name="connsiteX8" fmla="*/ 26241 w 5638840"/>
              <a:gd name="connsiteY8" fmla="*/ 4886580 h 7192213"/>
              <a:gd name="connsiteX9" fmla="*/ 28826 w 5638840"/>
              <a:gd name="connsiteY9" fmla="*/ 4827542 h 7192213"/>
              <a:gd name="connsiteX10" fmla="*/ 25306 w 5638840"/>
              <a:gd name="connsiteY10" fmla="*/ 4818968 h 7192213"/>
              <a:gd name="connsiteX11" fmla="*/ 28826 w 5638840"/>
              <a:gd name="connsiteY11" fmla="*/ 4761248 h 7192213"/>
              <a:gd name="connsiteX12" fmla="*/ 25835 w 5638840"/>
              <a:gd name="connsiteY12" fmla="*/ 4698008 h 7192213"/>
              <a:gd name="connsiteX13" fmla="*/ 17801 w 5638840"/>
              <a:gd name="connsiteY13" fmla="*/ 4693286 h 7192213"/>
              <a:gd name="connsiteX14" fmla="*/ 17096 w 5638840"/>
              <a:gd name="connsiteY14" fmla="*/ 4679416 h 7192213"/>
              <a:gd name="connsiteX15" fmla="*/ 17250 w 5638840"/>
              <a:gd name="connsiteY15" fmla="*/ 4657582 h 7192213"/>
              <a:gd name="connsiteX16" fmla="*/ 25682 w 5638840"/>
              <a:gd name="connsiteY16" fmla="*/ 4608673 h 7192213"/>
              <a:gd name="connsiteX17" fmla="*/ 20696 w 5638840"/>
              <a:gd name="connsiteY17" fmla="*/ 27254 h 7192213"/>
              <a:gd name="connsiteX18" fmla="*/ 44529 w 5638840"/>
              <a:gd name="connsiteY18" fmla="*/ 3139 h 7192213"/>
              <a:gd name="connsiteX19" fmla="*/ 64219 w 5638840"/>
              <a:gd name="connsiteY19" fmla="*/ 24 h 7192213"/>
              <a:gd name="connsiteX20" fmla="*/ 2653439 w 5638840"/>
              <a:gd name="connsiteY20" fmla="*/ 0 h 7192213"/>
              <a:gd name="connsiteX21" fmla="*/ 2959929 w 5638840"/>
              <a:gd name="connsiteY21" fmla="*/ 0 h 7192213"/>
              <a:gd name="connsiteX22" fmla="*/ 5549063 w 5638840"/>
              <a:gd name="connsiteY22" fmla="*/ 0 h 7192213"/>
              <a:gd name="connsiteX23" fmla="*/ 5549068 w 5638840"/>
              <a:gd name="connsiteY23" fmla="*/ 2 h 7192213"/>
              <a:gd name="connsiteX24" fmla="*/ 5553587 w 5638840"/>
              <a:gd name="connsiteY24" fmla="*/ 0 h 7192213"/>
              <a:gd name="connsiteX25" fmla="*/ 5559961 w 5638840"/>
              <a:gd name="connsiteY25" fmla="*/ 3034 h 7192213"/>
              <a:gd name="connsiteX26" fmla="*/ 5596211 w 5638840"/>
              <a:gd name="connsiteY26" fmla="*/ 3034 h 7192213"/>
              <a:gd name="connsiteX27" fmla="*/ 5629738 w 5638840"/>
              <a:gd name="connsiteY27" fmla="*/ 36562 h 7192213"/>
              <a:gd name="connsiteX28" fmla="*/ 5629738 w 5638840"/>
              <a:gd name="connsiteY28" fmla="*/ 900024 h 7192213"/>
              <a:gd name="connsiteX29" fmla="*/ 5635688 w 5638840"/>
              <a:gd name="connsiteY29" fmla="*/ 909622 h 7192213"/>
              <a:gd name="connsiteX30" fmla="*/ 5634273 w 5638840"/>
              <a:gd name="connsiteY30" fmla="*/ 1025230 h 7192213"/>
              <a:gd name="connsiteX31" fmla="*/ 5638840 w 5638840"/>
              <a:gd name="connsiteY31" fmla="*/ 1028604 h 7192213"/>
              <a:gd name="connsiteX32" fmla="*/ 5629738 w 5638840"/>
              <a:gd name="connsiteY32" fmla="*/ 1088555 h 7192213"/>
              <a:gd name="connsiteX33" fmla="*/ 5629738 w 5638840"/>
              <a:gd name="connsiteY33" fmla="*/ 4092765 h 7192213"/>
              <a:gd name="connsiteX34" fmla="*/ 5629737 w 5638840"/>
              <a:gd name="connsiteY34" fmla="*/ 4092767 h 7192213"/>
              <a:gd name="connsiteX35" fmla="*/ 5629737 w 5638840"/>
              <a:gd name="connsiteY35" fmla="*/ 4412818 h 7192213"/>
              <a:gd name="connsiteX36" fmla="*/ 5629737 w 5638840"/>
              <a:gd name="connsiteY36" fmla="*/ 5426373 h 7192213"/>
              <a:gd name="connsiteX37" fmla="*/ 5629737 w 5638840"/>
              <a:gd name="connsiteY37" fmla="*/ 5848539 h 7192213"/>
              <a:gd name="connsiteX38" fmla="*/ 5629737 w 5638840"/>
              <a:gd name="connsiteY38" fmla="*/ 6736614 h 7192213"/>
              <a:gd name="connsiteX39" fmla="*/ 5629737 w 5638840"/>
              <a:gd name="connsiteY39" fmla="*/ 7158780 h 7192213"/>
              <a:gd name="connsiteX40" fmla="*/ 5596210 w 5638840"/>
              <a:gd name="connsiteY40" fmla="*/ 7192213 h 7192213"/>
              <a:gd name="connsiteX41" fmla="*/ 1982520 w 5638840"/>
              <a:gd name="connsiteY41" fmla="*/ 7192213 h 7192213"/>
              <a:gd name="connsiteX42" fmla="*/ 1976650 w 5638840"/>
              <a:gd name="connsiteY42" fmla="*/ 7189772 h 7192213"/>
              <a:gd name="connsiteX43" fmla="*/ 64205 w 5638840"/>
              <a:gd name="connsiteY43" fmla="*/ 7189772 h 7192213"/>
              <a:gd name="connsiteX44" fmla="*/ 28826 w 5638840"/>
              <a:gd name="connsiteY44" fmla="*/ 7165867 h 7192213"/>
              <a:gd name="connsiteX45" fmla="*/ 28826 w 5638840"/>
              <a:gd name="connsiteY45" fmla="*/ 6079439 h 7192213"/>
              <a:gd name="connsiteX46" fmla="*/ 18871 w 5638840"/>
              <a:gd name="connsiteY46" fmla="*/ 6043977 h 7192213"/>
              <a:gd name="connsiteX47" fmla="*/ 28826 w 5638840"/>
              <a:gd name="connsiteY47" fmla="*/ 6007501 h 7192213"/>
              <a:gd name="connsiteX48" fmla="*/ 28826 w 5638840"/>
              <a:gd name="connsiteY48" fmla="*/ 5521424 h 7192213"/>
              <a:gd name="connsiteX49" fmla="*/ 28826 w 5638840"/>
              <a:gd name="connsiteY49" fmla="*/ 5456903 h 7192213"/>
              <a:gd name="connsiteX50" fmla="*/ 18216 w 5638840"/>
              <a:gd name="connsiteY50" fmla="*/ 5420866 h 7192213"/>
              <a:gd name="connsiteX51" fmla="*/ 6056 w 5638840"/>
              <a:gd name="connsiteY51" fmla="*/ 5384020 h 7192213"/>
              <a:gd name="connsiteX52" fmla="*/ 815 w 5638840"/>
              <a:gd name="connsiteY52" fmla="*/ 5348515 h 7192213"/>
              <a:gd name="connsiteX53" fmla="*/ 0 w 5638840"/>
              <a:gd name="connsiteY53" fmla="*/ 5321182 h 7192213"/>
              <a:gd name="connsiteX0" fmla="*/ 0 w 5635688"/>
              <a:gd name="connsiteY0" fmla="*/ 5321182 h 7192213"/>
              <a:gd name="connsiteX1" fmla="*/ 7176 w 5635688"/>
              <a:gd name="connsiteY1" fmla="*/ 5292545 h 7192213"/>
              <a:gd name="connsiteX2" fmla="*/ 4191 w 5635688"/>
              <a:gd name="connsiteY2" fmla="*/ 5273215 h 7192213"/>
              <a:gd name="connsiteX3" fmla="*/ 11880 w 5635688"/>
              <a:gd name="connsiteY3" fmla="*/ 5237214 h 7192213"/>
              <a:gd name="connsiteX4" fmla="*/ 18963 w 5635688"/>
              <a:gd name="connsiteY4" fmla="*/ 5184548 h 7192213"/>
              <a:gd name="connsiteX5" fmla="*/ 26514 w 5635688"/>
              <a:gd name="connsiteY5" fmla="*/ 5148294 h 7192213"/>
              <a:gd name="connsiteX6" fmla="*/ 28826 w 5635688"/>
              <a:gd name="connsiteY6" fmla="*/ 5141304 h 7192213"/>
              <a:gd name="connsiteX7" fmla="*/ 28826 w 5635688"/>
              <a:gd name="connsiteY7" fmla="*/ 4904080 h 7192213"/>
              <a:gd name="connsiteX8" fmla="*/ 26241 w 5635688"/>
              <a:gd name="connsiteY8" fmla="*/ 4886580 h 7192213"/>
              <a:gd name="connsiteX9" fmla="*/ 28826 w 5635688"/>
              <a:gd name="connsiteY9" fmla="*/ 4827542 h 7192213"/>
              <a:gd name="connsiteX10" fmla="*/ 25306 w 5635688"/>
              <a:gd name="connsiteY10" fmla="*/ 4818968 h 7192213"/>
              <a:gd name="connsiteX11" fmla="*/ 28826 w 5635688"/>
              <a:gd name="connsiteY11" fmla="*/ 4761248 h 7192213"/>
              <a:gd name="connsiteX12" fmla="*/ 25835 w 5635688"/>
              <a:gd name="connsiteY12" fmla="*/ 4698008 h 7192213"/>
              <a:gd name="connsiteX13" fmla="*/ 17801 w 5635688"/>
              <a:gd name="connsiteY13" fmla="*/ 4693286 h 7192213"/>
              <a:gd name="connsiteX14" fmla="*/ 17096 w 5635688"/>
              <a:gd name="connsiteY14" fmla="*/ 4679416 h 7192213"/>
              <a:gd name="connsiteX15" fmla="*/ 17250 w 5635688"/>
              <a:gd name="connsiteY15" fmla="*/ 4657582 h 7192213"/>
              <a:gd name="connsiteX16" fmla="*/ 25682 w 5635688"/>
              <a:gd name="connsiteY16" fmla="*/ 4608673 h 7192213"/>
              <a:gd name="connsiteX17" fmla="*/ 20696 w 5635688"/>
              <a:gd name="connsiteY17" fmla="*/ 27254 h 7192213"/>
              <a:gd name="connsiteX18" fmla="*/ 44529 w 5635688"/>
              <a:gd name="connsiteY18" fmla="*/ 3139 h 7192213"/>
              <a:gd name="connsiteX19" fmla="*/ 64219 w 5635688"/>
              <a:gd name="connsiteY19" fmla="*/ 24 h 7192213"/>
              <a:gd name="connsiteX20" fmla="*/ 2653439 w 5635688"/>
              <a:gd name="connsiteY20" fmla="*/ 0 h 7192213"/>
              <a:gd name="connsiteX21" fmla="*/ 2959929 w 5635688"/>
              <a:gd name="connsiteY21" fmla="*/ 0 h 7192213"/>
              <a:gd name="connsiteX22" fmla="*/ 5549063 w 5635688"/>
              <a:gd name="connsiteY22" fmla="*/ 0 h 7192213"/>
              <a:gd name="connsiteX23" fmla="*/ 5549068 w 5635688"/>
              <a:gd name="connsiteY23" fmla="*/ 2 h 7192213"/>
              <a:gd name="connsiteX24" fmla="*/ 5553587 w 5635688"/>
              <a:gd name="connsiteY24" fmla="*/ 0 h 7192213"/>
              <a:gd name="connsiteX25" fmla="*/ 5559961 w 5635688"/>
              <a:gd name="connsiteY25" fmla="*/ 3034 h 7192213"/>
              <a:gd name="connsiteX26" fmla="*/ 5596211 w 5635688"/>
              <a:gd name="connsiteY26" fmla="*/ 3034 h 7192213"/>
              <a:gd name="connsiteX27" fmla="*/ 5629738 w 5635688"/>
              <a:gd name="connsiteY27" fmla="*/ 36562 h 7192213"/>
              <a:gd name="connsiteX28" fmla="*/ 5629738 w 5635688"/>
              <a:gd name="connsiteY28" fmla="*/ 900024 h 7192213"/>
              <a:gd name="connsiteX29" fmla="*/ 5635688 w 5635688"/>
              <a:gd name="connsiteY29" fmla="*/ 909622 h 7192213"/>
              <a:gd name="connsiteX30" fmla="*/ 5634273 w 5635688"/>
              <a:gd name="connsiteY30" fmla="*/ 1025230 h 7192213"/>
              <a:gd name="connsiteX31" fmla="*/ 5629738 w 5635688"/>
              <a:gd name="connsiteY31" fmla="*/ 1088555 h 7192213"/>
              <a:gd name="connsiteX32" fmla="*/ 5629738 w 5635688"/>
              <a:gd name="connsiteY32" fmla="*/ 4092765 h 7192213"/>
              <a:gd name="connsiteX33" fmla="*/ 5629737 w 5635688"/>
              <a:gd name="connsiteY33" fmla="*/ 4092767 h 7192213"/>
              <a:gd name="connsiteX34" fmla="*/ 5629737 w 5635688"/>
              <a:gd name="connsiteY34" fmla="*/ 4412818 h 7192213"/>
              <a:gd name="connsiteX35" fmla="*/ 5629737 w 5635688"/>
              <a:gd name="connsiteY35" fmla="*/ 5426373 h 7192213"/>
              <a:gd name="connsiteX36" fmla="*/ 5629737 w 5635688"/>
              <a:gd name="connsiteY36" fmla="*/ 5848539 h 7192213"/>
              <a:gd name="connsiteX37" fmla="*/ 5629737 w 5635688"/>
              <a:gd name="connsiteY37" fmla="*/ 6736614 h 7192213"/>
              <a:gd name="connsiteX38" fmla="*/ 5629737 w 5635688"/>
              <a:gd name="connsiteY38" fmla="*/ 7158780 h 7192213"/>
              <a:gd name="connsiteX39" fmla="*/ 5596210 w 5635688"/>
              <a:gd name="connsiteY39" fmla="*/ 7192213 h 7192213"/>
              <a:gd name="connsiteX40" fmla="*/ 1982520 w 5635688"/>
              <a:gd name="connsiteY40" fmla="*/ 7192213 h 7192213"/>
              <a:gd name="connsiteX41" fmla="*/ 1976650 w 5635688"/>
              <a:gd name="connsiteY41" fmla="*/ 7189772 h 7192213"/>
              <a:gd name="connsiteX42" fmla="*/ 64205 w 5635688"/>
              <a:gd name="connsiteY42" fmla="*/ 7189772 h 7192213"/>
              <a:gd name="connsiteX43" fmla="*/ 28826 w 5635688"/>
              <a:gd name="connsiteY43" fmla="*/ 7165867 h 7192213"/>
              <a:gd name="connsiteX44" fmla="*/ 28826 w 5635688"/>
              <a:gd name="connsiteY44" fmla="*/ 6079439 h 7192213"/>
              <a:gd name="connsiteX45" fmla="*/ 18871 w 5635688"/>
              <a:gd name="connsiteY45" fmla="*/ 6043977 h 7192213"/>
              <a:gd name="connsiteX46" fmla="*/ 28826 w 5635688"/>
              <a:gd name="connsiteY46" fmla="*/ 6007501 h 7192213"/>
              <a:gd name="connsiteX47" fmla="*/ 28826 w 5635688"/>
              <a:gd name="connsiteY47" fmla="*/ 5521424 h 7192213"/>
              <a:gd name="connsiteX48" fmla="*/ 28826 w 5635688"/>
              <a:gd name="connsiteY48" fmla="*/ 5456903 h 7192213"/>
              <a:gd name="connsiteX49" fmla="*/ 18216 w 5635688"/>
              <a:gd name="connsiteY49" fmla="*/ 5420866 h 7192213"/>
              <a:gd name="connsiteX50" fmla="*/ 6056 w 5635688"/>
              <a:gd name="connsiteY50" fmla="*/ 5384020 h 7192213"/>
              <a:gd name="connsiteX51" fmla="*/ 815 w 5635688"/>
              <a:gd name="connsiteY51" fmla="*/ 5348515 h 7192213"/>
              <a:gd name="connsiteX52" fmla="*/ 0 w 5635688"/>
              <a:gd name="connsiteY52" fmla="*/ 5321182 h 7192213"/>
              <a:gd name="connsiteX0" fmla="*/ 0 w 5635688"/>
              <a:gd name="connsiteY0" fmla="*/ 5321182 h 7192213"/>
              <a:gd name="connsiteX1" fmla="*/ 7176 w 5635688"/>
              <a:gd name="connsiteY1" fmla="*/ 5292545 h 7192213"/>
              <a:gd name="connsiteX2" fmla="*/ 4191 w 5635688"/>
              <a:gd name="connsiteY2" fmla="*/ 5273215 h 7192213"/>
              <a:gd name="connsiteX3" fmla="*/ 11880 w 5635688"/>
              <a:gd name="connsiteY3" fmla="*/ 5237214 h 7192213"/>
              <a:gd name="connsiteX4" fmla="*/ 18963 w 5635688"/>
              <a:gd name="connsiteY4" fmla="*/ 5184548 h 7192213"/>
              <a:gd name="connsiteX5" fmla="*/ 26514 w 5635688"/>
              <a:gd name="connsiteY5" fmla="*/ 5148294 h 7192213"/>
              <a:gd name="connsiteX6" fmla="*/ 28826 w 5635688"/>
              <a:gd name="connsiteY6" fmla="*/ 5141304 h 7192213"/>
              <a:gd name="connsiteX7" fmla="*/ 28826 w 5635688"/>
              <a:gd name="connsiteY7" fmla="*/ 4904080 h 7192213"/>
              <a:gd name="connsiteX8" fmla="*/ 26241 w 5635688"/>
              <a:gd name="connsiteY8" fmla="*/ 4886580 h 7192213"/>
              <a:gd name="connsiteX9" fmla="*/ 28826 w 5635688"/>
              <a:gd name="connsiteY9" fmla="*/ 4827542 h 7192213"/>
              <a:gd name="connsiteX10" fmla="*/ 25306 w 5635688"/>
              <a:gd name="connsiteY10" fmla="*/ 4818968 h 7192213"/>
              <a:gd name="connsiteX11" fmla="*/ 28826 w 5635688"/>
              <a:gd name="connsiteY11" fmla="*/ 4761248 h 7192213"/>
              <a:gd name="connsiteX12" fmla="*/ 25835 w 5635688"/>
              <a:gd name="connsiteY12" fmla="*/ 4698008 h 7192213"/>
              <a:gd name="connsiteX13" fmla="*/ 17801 w 5635688"/>
              <a:gd name="connsiteY13" fmla="*/ 4693286 h 7192213"/>
              <a:gd name="connsiteX14" fmla="*/ 17096 w 5635688"/>
              <a:gd name="connsiteY14" fmla="*/ 4679416 h 7192213"/>
              <a:gd name="connsiteX15" fmla="*/ 17250 w 5635688"/>
              <a:gd name="connsiteY15" fmla="*/ 4657582 h 7192213"/>
              <a:gd name="connsiteX16" fmla="*/ 25682 w 5635688"/>
              <a:gd name="connsiteY16" fmla="*/ 4608673 h 7192213"/>
              <a:gd name="connsiteX17" fmla="*/ 20696 w 5635688"/>
              <a:gd name="connsiteY17" fmla="*/ 27254 h 7192213"/>
              <a:gd name="connsiteX18" fmla="*/ 44529 w 5635688"/>
              <a:gd name="connsiteY18" fmla="*/ 3139 h 7192213"/>
              <a:gd name="connsiteX19" fmla="*/ 64219 w 5635688"/>
              <a:gd name="connsiteY19" fmla="*/ 24 h 7192213"/>
              <a:gd name="connsiteX20" fmla="*/ 2653439 w 5635688"/>
              <a:gd name="connsiteY20" fmla="*/ 0 h 7192213"/>
              <a:gd name="connsiteX21" fmla="*/ 2959929 w 5635688"/>
              <a:gd name="connsiteY21" fmla="*/ 0 h 7192213"/>
              <a:gd name="connsiteX22" fmla="*/ 5549063 w 5635688"/>
              <a:gd name="connsiteY22" fmla="*/ 0 h 7192213"/>
              <a:gd name="connsiteX23" fmla="*/ 5549068 w 5635688"/>
              <a:gd name="connsiteY23" fmla="*/ 2 h 7192213"/>
              <a:gd name="connsiteX24" fmla="*/ 5553587 w 5635688"/>
              <a:gd name="connsiteY24" fmla="*/ 0 h 7192213"/>
              <a:gd name="connsiteX25" fmla="*/ 5559961 w 5635688"/>
              <a:gd name="connsiteY25" fmla="*/ 3034 h 7192213"/>
              <a:gd name="connsiteX26" fmla="*/ 5596211 w 5635688"/>
              <a:gd name="connsiteY26" fmla="*/ 3034 h 7192213"/>
              <a:gd name="connsiteX27" fmla="*/ 5629738 w 5635688"/>
              <a:gd name="connsiteY27" fmla="*/ 36562 h 7192213"/>
              <a:gd name="connsiteX28" fmla="*/ 5629738 w 5635688"/>
              <a:gd name="connsiteY28" fmla="*/ 900024 h 7192213"/>
              <a:gd name="connsiteX29" fmla="*/ 5635688 w 5635688"/>
              <a:gd name="connsiteY29" fmla="*/ 909622 h 7192213"/>
              <a:gd name="connsiteX30" fmla="*/ 5629738 w 5635688"/>
              <a:gd name="connsiteY30" fmla="*/ 1088555 h 7192213"/>
              <a:gd name="connsiteX31" fmla="*/ 5629738 w 5635688"/>
              <a:gd name="connsiteY31" fmla="*/ 4092765 h 7192213"/>
              <a:gd name="connsiteX32" fmla="*/ 5629737 w 5635688"/>
              <a:gd name="connsiteY32" fmla="*/ 4092767 h 7192213"/>
              <a:gd name="connsiteX33" fmla="*/ 5629737 w 5635688"/>
              <a:gd name="connsiteY33" fmla="*/ 4412818 h 7192213"/>
              <a:gd name="connsiteX34" fmla="*/ 5629737 w 5635688"/>
              <a:gd name="connsiteY34" fmla="*/ 5426373 h 7192213"/>
              <a:gd name="connsiteX35" fmla="*/ 5629737 w 5635688"/>
              <a:gd name="connsiteY35" fmla="*/ 5848539 h 7192213"/>
              <a:gd name="connsiteX36" fmla="*/ 5629737 w 5635688"/>
              <a:gd name="connsiteY36" fmla="*/ 6736614 h 7192213"/>
              <a:gd name="connsiteX37" fmla="*/ 5629737 w 5635688"/>
              <a:gd name="connsiteY37" fmla="*/ 7158780 h 7192213"/>
              <a:gd name="connsiteX38" fmla="*/ 5596210 w 5635688"/>
              <a:gd name="connsiteY38" fmla="*/ 7192213 h 7192213"/>
              <a:gd name="connsiteX39" fmla="*/ 1982520 w 5635688"/>
              <a:gd name="connsiteY39" fmla="*/ 7192213 h 7192213"/>
              <a:gd name="connsiteX40" fmla="*/ 1976650 w 5635688"/>
              <a:gd name="connsiteY40" fmla="*/ 7189772 h 7192213"/>
              <a:gd name="connsiteX41" fmla="*/ 64205 w 5635688"/>
              <a:gd name="connsiteY41" fmla="*/ 7189772 h 7192213"/>
              <a:gd name="connsiteX42" fmla="*/ 28826 w 5635688"/>
              <a:gd name="connsiteY42" fmla="*/ 7165867 h 7192213"/>
              <a:gd name="connsiteX43" fmla="*/ 28826 w 5635688"/>
              <a:gd name="connsiteY43" fmla="*/ 6079439 h 7192213"/>
              <a:gd name="connsiteX44" fmla="*/ 18871 w 5635688"/>
              <a:gd name="connsiteY44" fmla="*/ 6043977 h 7192213"/>
              <a:gd name="connsiteX45" fmla="*/ 28826 w 5635688"/>
              <a:gd name="connsiteY45" fmla="*/ 6007501 h 7192213"/>
              <a:gd name="connsiteX46" fmla="*/ 28826 w 5635688"/>
              <a:gd name="connsiteY46" fmla="*/ 5521424 h 7192213"/>
              <a:gd name="connsiteX47" fmla="*/ 28826 w 5635688"/>
              <a:gd name="connsiteY47" fmla="*/ 5456903 h 7192213"/>
              <a:gd name="connsiteX48" fmla="*/ 18216 w 5635688"/>
              <a:gd name="connsiteY48" fmla="*/ 5420866 h 7192213"/>
              <a:gd name="connsiteX49" fmla="*/ 6056 w 5635688"/>
              <a:gd name="connsiteY49" fmla="*/ 5384020 h 7192213"/>
              <a:gd name="connsiteX50" fmla="*/ 815 w 5635688"/>
              <a:gd name="connsiteY50" fmla="*/ 5348515 h 7192213"/>
              <a:gd name="connsiteX51" fmla="*/ 0 w 5635688"/>
              <a:gd name="connsiteY51" fmla="*/ 5321182 h 7192213"/>
              <a:gd name="connsiteX0" fmla="*/ 0 w 5635688"/>
              <a:gd name="connsiteY0" fmla="*/ 5321182 h 7192213"/>
              <a:gd name="connsiteX1" fmla="*/ 7176 w 5635688"/>
              <a:gd name="connsiteY1" fmla="*/ 5292545 h 7192213"/>
              <a:gd name="connsiteX2" fmla="*/ 4191 w 5635688"/>
              <a:gd name="connsiteY2" fmla="*/ 5273215 h 7192213"/>
              <a:gd name="connsiteX3" fmla="*/ 11880 w 5635688"/>
              <a:gd name="connsiteY3" fmla="*/ 5237214 h 7192213"/>
              <a:gd name="connsiteX4" fmla="*/ 18963 w 5635688"/>
              <a:gd name="connsiteY4" fmla="*/ 5184548 h 7192213"/>
              <a:gd name="connsiteX5" fmla="*/ 26514 w 5635688"/>
              <a:gd name="connsiteY5" fmla="*/ 5148294 h 7192213"/>
              <a:gd name="connsiteX6" fmla="*/ 28826 w 5635688"/>
              <a:gd name="connsiteY6" fmla="*/ 5141304 h 7192213"/>
              <a:gd name="connsiteX7" fmla="*/ 28826 w 5635688"/>
              <a:gd name="connsiteY7" fmla="*/ 4904080 h 7192213"/>
              <a:gd name="connsiteX8" fmla="*/ 26241 w 5635688"/>
              <a:gd name="connsiteY8" fmla="*/ 4886580 h 7192213"/>
              <a:gd name="connsiteX9" fmla="*/ 28826 w 5635688"/>
              <a:gd name="connsiteY9" fmla="*/ 4827542 h 7192213"/>
              <a:gd name="connsiteX10" fmla="*/ 25306 w 5635688"/>
              <a:gd name="connsiteY10" fmla="*/ 4818968 h 7192213"/>
              <a:gd name="connsiteX11" fmla="*/ 28826 w 5635688"/>
              <a:gd name="connsiteY11" fmla="*/ 4761248 h 7192213"/>
              <a:gd name="connsiteX12" fmla="*/ 25835 w 5635688"/>
              <a:gd name="connsiteY12" fmla="*/ 4698008 h 7192213"/>
              <a:gd name="connsiteX13" fmla="*/ 17801 w 5635688"/>
              <a:gd name="connsiteY13" fmla="*/ 4693286 h 7192213"/>
              <a:gd name="connsiteX14" fmla="*/ 17096 w 5635688"/>
              <a:gd name="connsiteY14" fmla="*/ 4679416 h 7192213"/>
              <a:gd name="connsiteX15" fmla="*/ 17250 w 5635688"/>
              <a:gd name="connsiteY15" fmla="*/ 4657582 h 7192213"/>
              <a:gd name="connsiteX16" fmla="*/ 25682 w 5635688"/>
              <a:gd name="connsiteY16" fmla="*/ 4608673 h 7192213"/>
              <a:gd name="connsiteX17" fmla="*/ 20696 w 5635688"/>
              <a:gd name="connsiteY17" fmla="*/ 27254 h 7192213"/>
              <a:gd name="connsiteX18" fmla="*/ 44529 w 5635688"/>
              <a:gd name="connsiteY18" fmla="*/ 3139 h 7192213"/>
              <a:gd name="connsiteX19" fmla="*/ 64219 w 5635688"/>
              <a:gd name="connsiteY19" fmla="*/ 24 h 7192213"/>
              <a:gd name="connsiteX20" fmla="*/ 2653439 w 5635688"/>
              <a:gd name="connsiteY20" fmla="*/ 0 h 7192213"/>
              <a:gd name="connsiteX21" fmla="*/ 2959929 w 5635688"/>
              <a:gd name="connsiteY21" fmla="*/ 0 h 7192213"/>
              <a:gd name="connsiteX22" fmla="*/ 5549063 w 5635688"/>
              <a:gd name="connsiteY22" fmla="*/ 0 h 7192213"/>
              <a:gd name="connsiteX23" fmla="*/ 5549068 w 5635688"/>
              <a:gd name="connsiteY23" fmla="*/ 2 h 7192213"/>
              <a:gd name="connsiteX24" fmla="*/ 5553587 w 5635688"/>
              <a:gd name="connsiteY24" fmla="*/ 0 h 7192213"/>
              <a:gd name="connsiteX25" fmla="*/ 5559961 w 5635688"/>
              <a:gd name="connsiteY25" fmla="*/ 3034 h 7192213"/>
              <a:gd name="connsiteX26" fmla="*/ 5596211 w 5635688"/>
              <a:gd name="connsiteY26" fmla="*/ 3034 h 7192213"/>
              <a:gd name="connsiteX27" fmla="*/ 5629738 w 5635688"/>
              <a:gd name="connsiteY27" fmla="*/ 36562 h 7192213"/>
              <a:gd name="connsiteX28" fmla="*/ 5629738 w 5635688"/>
              <a:gd name="connsiteY28" fmla="*/ 900024 h 7192213"/>
              <a:gd name="connsiteX29" fmla="*/ 5635688 w 5635688"/>
              <a:gd name="connsiteY29" fmla="*/ 909622 h 7192213"/>
              <a:gd name="connsiteX30" fmla="*/ 5629738 w 5635688"/>
              <a:gd name="connsiteY30" fmla="*/ 4092765 h 7192213"/>
              <a:gd name="connsiteX31" fmla="*/ 5629737 w 5635688"/>
              <a:gd name="connsiteY31" fmla="*/ 4092767 h 7192213"/>
              <a:gd name="connsiteX32" fmla="*/ 5629737 w 5635688"/>
              <a:gd name="connsiteY32" fmla="*/ 4412818 h 7192213"/>
              <a:gd name="connsiteX33" fmla="*/ 5629737 w 5635688"/>
              <a:gd name="connsiteY33" fmla="*/ 5426373 h 7192213"/>
              <a:gd name="connsiteX34" fmla="*/ 5629737 w 5635688"/>
              <a:gd name="connsiteY34" fmla="*/ 5848539 h 7192213"/>
              <a:gd name="connsiteX35" fmla="*/ 5629737 w 5635688"/>
              <a:gd name="connsiteY35" fmla="*/ 6736614 h 7192213"/>
              <a:gd name="connsiteX36" fmla="*/ 5629737 w 5635688"/>
              <a:gd name="connsiteY36" fmla="*/ 7158780 h 7192213"/>
              <a:gd name="connsiteX37" fmla="*/ 5596210 w 5635688"/>
              <a:gd name="connsiteY37" fmla="*/ 7192213 h 7192213"/>
              <a:gd name="connsiteX38" fmla="*/ 1982520 w 5635688"/>
              <a:gd name="connsiteY38" fmla="*/ 7192213 h 7192213"/>
              <a:gd name="connsiteX39" fmla="*/ 1976650 w 5635688"/>
              <a:gd name="connsiteY39" fmla="*/ 7189772 h 7192213"/>
              <a:gd name="connsiteX40" fmla="*/ 64205 w 5635688"/>
              <a:gd name="connsiteY40" fmla="*/ 7189772 h 7192213"/>
              <a:gd name="connsiteX41" fmla="*/ 28826 w 5635688"/>
              <a:gd name="connsiteY41" fmla="*/ 7165867 h 7192213"/>
              <a:gd name="connsiteX42" fmla="*/ 28826 w 5635688"/>
              <a:gd name="connsiteY42" fmla="*/ 6079439 h 7192213"/>
              <a:gd name="connsiteX43" fmla="*/ 18871 w 5635688"/>
              <a:gd name="connsiteY43" fmla="*/ 6043977 h 7192213"/>
              <a:gd name="connsiteX44" fmla="*/ 28826 w 5635688"/>
              <a:gd name="connsiteY44" fmla="*/ 6007501 h 7192213"/>
              <a:gd name="connsiteX45" fmla="*/ 28826 w 5635688"/>
              <a:gd name="connsiteY45" fmla="*/ 5521424 h 7192213"/>
              <a:gd name="connsiteX46" fmla="*/ 28826 w 5635688"/>
              <a:gd name="connsiteY46" fmla="*/ 5456903 h 7192213"/>
              <a:gd name="connsiteX47" fmla="*/ 18216 w 5635688"/>
              <a:gd name="connsiteY47" fmla="*/ 5420866 h 7192213"/>
              <a:gd name="connsiteX48" fmla="*/ 6056 w 5635688"/>
              <a:gd name="connsiteY48" fmla="*/ 5384020 h 7192213"/>
              <a:gd name="connsiteX49" fmla="*/ 815 w 5635688"/>
              <a:gd name="connsiteY49" fmla="*/ 5348515 h 7192213"/>
              <a:gd name="connsiteX50" fmla="*/ 0 w 5635688"/>
              <a:gd name="connsiteY50" fmla="*/ 5321182 h 7192213"/>
              <a:gd name="connsiteX0" fmla="*/ 0 w 5635688"/>
              <a:gd name="connsiteY0" fmla="*/ 5321182 h 7192213"/>
              <a:gd name="connsiteX1" fmla="*/ 7176 w 5635688"/>
              <a:gd name="connsiteY1" fmla="*/ 5292545 h 7192213"/>
              <a:gd name="connsiteX2" fmla="*/ 4191 w 5635688"/>
              <a:gd name="connsiteY2" fmla="*/ 5273215 h 7192213"/>
              <a:gd name="connsiteX3" fmla="*/ 11880 w 5635688"/>
              <a:gd name="connsiteY3" fmla="*/ 5237214 h 7192213"/>
              <a:gd name="connsiteX4" fmla="*/ 18963 w 5635688"/>
              <a:gd name="connsiteY4" fmla="*/ 5184548 h 7192213"/>
              <a:gd name="connsiteX5" fmla="*/ 26514 w 5635688"/>
              <a:gd name="connsiteY5" fmla="*/ 5148294 h 7192213"/>
              <a:gd name="connsiteX6" fmla="*/ 28826 w 5635688"/>
              <a:gd name="connsiteY6" fmla="*/ 5141304 h 7192213"/>
              <a:gd name="connsiteX7" fmla="*/ 28826 w 5635688"/>
              <a:gd name="connsiteY7" fmla="*/ 4904080 h 7192213"/>
              <a:gd name="connsiteX8" fmla="*/ 26241 w 5635688"/>
              <a:gd name="connsiteY8" fmla="*/ 4886580 h 7192213"/>
              <a:gd name="connsiteX9" fmla="*/ 28826 w 5635688"/>
              <a:gd name="connsiteY9" fmla="*/ 4827542 h 7192213"/>
              <a:gd name="connsiteX10" fmla="*/ 25306 w 5635688"/>
              <a:gd name="connsiteY10" fmla="*/ 4818968 h 7192213"/>
              <a:gd name="connsiteX11" fmla="*/ 28826 w 5635688"/>
              <a:gd name="connsiteY11" fmla="*/ 4761248 h 7192213"/>
              <a:gd name="connsiteX12" fmla="*/ 25835 w 5635688"/>
              <a:gd name="connsiteY12" fmla="*/ 4698008 h 7192213"/>
              <a:gd name="connsiteX13" fmla="*/ 17801 w 5635688"/>
              <a:gd name="connsiteY13" fmla="*/ 4693286 h 7192213"/>
              <a:gd name="connsiteX14" fmla="*/ 17096 w 5635688"/>
              <a:gd name="connsiteY14" fmla="*/ 4679416 h 7192213"/>
              <a:gd name="connsiteX15" fmla="*/ 17250 w 5635688"/>
              <a:gd name="connsiteY15" fmla="*/ 4657582 h 7192213"/>
              <a:gd name="connsiteX16" fmla="*/ 25682 w 5635688"/>
              <a:gd name="connsiteY16" fmla="*/ 4608673 h 7192213"/>
              <a:gd name="connsiteX17" fmla="*/ 20696 w 5635688"/>
              <a:gd name="connsiteY17" fmla="*/ 27254 h 7192213"/>
              <a:gd name="connsiteX18" fmla="*/ 44529 w 5635688"/>
              <a:gd name="connsiteY18" fmla="*/ 3139 h 7192213"/>
              <a:gd name="connsiteX19" fmla="*/ 64219 w 5635688"/>
              <a:gd name="connsiteY19" fmla="*/ 24 h 7192213"/>
              <a:gd name="connsiteX20" fmla="*/ 2653439 w 5635688"/>
              <a:gd name="connsiteY20" fmla="*/ 0 h 7192213"/>
              <a:gd name="connsiteX21" fmla="*/ 2959929 w 5635688"/>
              <a:gd name="connsiteY21" fmla="*/ 0 h 7192213"/>
              <a:gd name="connsiteX22" fmla="*/ 5549063 w 5635688"/>
              <a:gd name="connsiteY22" fmla="*/ 0 h 7192213"/>
              <a:gd name="connsiteX23" fmla="*/ 5549068 w 5635688"/>
              <a:gd name="connsiteY23" fmla="*/ 2 h 7192213"/>
              <a:gd name="connsiteX24" fmla="*/ 5553587 w 5635688"/>
              <a:gd name="connsiteY24" fmla="*/ 0 h 7192213"/>
              <a:gd name="connsiteX25" fmla="*/ 5559961 w 5635688"/>
              <a:gd name="connsiteY25" fmla="*/ 3034 h 7192213"/>
              <a:gd name="connsiteX26" fmla="*/ 5596211 w 5635688"/>
              <a:gd name="connsiteY26" fmla="*/ 3034 h 7192213"/>
              <a:gd name="connsiteX27" fmla="*/ 5629738 w 5635688"/>
              <a:gd name="connsiteY27" fmla="*/ 36562 h 7192213"/>
              <a:gd name="connsiteX28" fmla="*/ 5629738 w 5635688"/>
              <a:gd name="connsiteY28" fmla="*/ 900024 h 7192213"/>
              <a:gd name="connsiteX29" fmla="*/ 5635688 w 5635688"/>
              <a:gd name="connsiteY29" fmla="*/ 909622 h 7192213"/>
              <a:gd name="connsiteX30" fmla="*/ 5629738 w 5635688"/>
              <a:gd name="connsiteY30" fmla="*/ 4092765 h 7192213"/>
              <a:gd name="connsiteX31" fmla="*/ 5629737 w 5635688"/>
              <a:gd name="connsiteY31" fmla="*/ 4412818 h 7192213"/>
              <a:gd name="connsiteX32" fmla="*/ 5629737 w 5635688"/>
              <a:gd name="connsiteY32" fmla="*/ 5426373 h 7192213"/>
              <a:gd name="connsiteX33" fmla="*/ 5629737 w 5635688"/>
              <a:gd name="connsiteY33" fmla="*/ 5848539 h 7192213"/>
              <a:gd name="connsiteX34" fmla="*/ 5629737 w 5635688"/>
              <a:gd name="connsiteY34" fmla="*/ 6736614 h 7192213"/>
              <a:gd name="connsiteX35" fmla="*/ 5629737 w 5635688"/>
              <a:gd name="connsiteY35" fmla="*/ 7158780 h 7192213"/>
              <a:gd name="connsiteX36" fmla="*/ 5596210 w 5635688"/>
              <a:gd name="connsiteY36" fmla="*/ 7192213 h 7192213"/>
              <a:gd name="connsiteX37" fmla="*/ 1982520 w 5635688"/>
              <a:gd name="connsiteY37" fmla="*/ 7192213 h 7192213"/>
              <a:gd name="connsiteX38" fmla="*/ 1976650 w 5635688"/>
              <a:gd name="connsiteY38" fmla="*/ 7189772 h 7192213"/>
              <a:gd name="connsiteX39" fmla="*/ 64205 w 5635688"/>
              <a:gd name="connsiteY39" fmla="*/ 7189772 h 7192213"/>
              <a:gd name="connsiteX40" fmla="*/ 28826 w 5635688"/>
              <a:gd name="connsiteY40" fmla="*/ 7165867 h 7192213"/>
              <a:gd name="connsiteX41" fmla="*/ 28826 w 5635688"/>
              <a:gd name="connsiteY41" fmla="*/ 6079439 h 7192213"/>
              <a:gd name="connsiteX42" fmla="*/ 18871 w 5635688"/>
              <a:gd name="connsiteY42" fmla="*/ 6043977 h 7192213"/>
              <a:gd name="connsiteX43" fmla="*/ 28826 w 5635688"/>
              <a:gd name="connsiteY43" fmla="*/ 6007501 h 7192213"/>
              <a:gd name="connsiteX44" fmla="*/ 28826 w 5635688"/>
              <a:gd name="connsiteY44" fmla="*/ 5521424 h 7192213"/>
              <a:gd name="connsiteX45" fmla="*/ 28826 w 5635688"/>
              <a:gd name="connsiteY45" fmla="*/ 5456903 h 7192213"/>
              <a:gd name="connsiteX46" fmla="*/ 18216 w 5635688"/>
              <a:gd name="connsiteY46" fmla="*/ 5420866 h 7192213"/>
              <a:gd name="connsiteX47" fmla="*/ 6056 w 5635688"/>
              <a:gd name="connsiteY47" fmla="*/ 5384020 h 7192213"/>
              <a:gd name="connsiteX48" fmla="*/ 815 w 5635688"/>
              <a:gd name="connsiteY48" fmla="*/ 5348515 h 7192213"/>
              <a:gd name="connsiteX49" fmla="*/ 0 w 5635688"/>
              <a:gd name="connsiteY49" fmla="*/ 5321182 h 7192213"/>
              <a:gd name="connsiteX0" fmla="*/ 0 w 5635688"/>
              <a:gd name="connsiteY0" fmla="*/ 5321182 h 7192213"/>
              <a:gd name="connsiteX1" fmla="*/ 7176 w 5635688"/>
              <a:gd name="connsiteY1" fmla="*/ 5292545 h 7192213"/>
              <a:gd name="connsiteX2" fmla="*/ 4191 w 5635688"/>
              <a:gd name="connsiteY2" fmla="*/ 5273215 h 7192213"/>
              <a:gd name="connsiteX3" fmla="*/ 11880 w 5635688"/>
              <a:gd name="connsiteY3" fmla="*/ 5237214 h 7192213"/>
              <a:gd name="connsiteX4" fmla="*/ 18963 w 5635688"/>
              <a:gd name="connsiteY4" fmla="*/ 5184548 h 7192213"/>
              <a:gd name="connsiteX5" fmla="*/ 26514 w 5635688"/>
              <a:gd name="connsiteY5" fmla="*/ 5148294 h 7192213"/>
              <a:gd name="connsiteX6" fmla="*/ 28826 w 5635688"/>
              <a:gd name="connsiteY6" fmla="*/ 5141304 h 7192213"/>
              <a:gd name="connsiteX7" fmla="*/ 28826 w 5635688"/>
              <a:gd name="connsiteY7" fmla="*/ 4904080 h 7192213"/>
              <a:gd name="connsiteX8" fmla="*/ 26241 w 5635688"/>
              <a:gd name="connsiteY8" fmla="*/ 4886580 h 7192213"/>
              <a:gd name="connsiteX9" fmla="*/ 28826 w 5635688"/>
              <a:gd name="connsiteY9" fmla="*/ 4827542 h 7192213"/>
              <a:gd name="connsiteX10" fmla="*/ 25306 w 5635688"/>
              <a:gd name="connsiteY10" fmla="*/ 4818968 h 7192213"/>
              <a:gd name="connsiteX11" fmla="*/ 28826 w 5635688"/>
              <a:gd name="connsiteY11" fmla="*/ 4761248 h 7192213"/>
              <a:gd name="connsiteX12" fmla="*/ 25835 w 5635688"/>
              <a:gd name="connsiteY12" fmla="*/ 4698008 h 7192213"/>
              <a:gd name="connsiteX13" fmla="*/ 17801 w 5635688"/>
              <a:gd name="connsiteY13" fmla="*/ 4693286 h 7192213"/>
              <a:gd name="connsiteX14" fmla="*/ 17096 w 5635688"/>
              <a:gd name="connsiteY14" fmla="*/ 4679416 h 7192213"/>
              <a:gd name="connsiteX15" fmla="*/ 17250 w 5635688"/>
              <a:gd name="connsiteY15" fmla="*/ 4657582 h 7192213"/>
              <a:gd name="connsiteX16" fmla="*/ 25682 w 5635688"/>
              <a:gd name="connsiteY16" fmla="*/ 4608673 h 7192213"/>
              <a:gd name="connsiteX17" fmla="*/ 20696 w 5635688"/>
              <a:gd name="connsiteY17" fmla="*/ 27254 h 7192213"/>
              <a:gd name="connsiteX18" fmla="*/ 44529 w 5635688"/>
              <a:gd name="connsiteY18" fmla="*/ 3139 h 7192213"/>
              <a:gd name="connsiteX19" fmla="*/ 64219 w 5635688"/>
              <a:gd name="connsiteY19" fmla="*/ 24 h 7192213"/>
              <a:gd name="connsiteX20" fmla="*/ 2653439 w 5635688"/>
              <a:gd name="connsiteY20" fmla="*/ 0 h 7192213"/>
              <a:gd name="connsiteX21" fmla="*/ 2959929 w 5635688"/>
              <a:gd name="connsiteY21" fmla="*/ 0 h 7192213"/>
              <a:gd name="connsiteX22" fmla="*/ 5549063 w 5635688"/>
              <a:gd name="connsiteY22" fmla="*/ 0 h 7192213"/>
              <a:gd name="connsiteX23" fmla="*/ 5549068 w 5635688"/>
              <a:gd name="connsiteY23" fmla="*/ 2 h 7192213"/>
              <a:gd name="connsiteX24" fmla="*/ 5553587 w 5635688"/>
              <a:gd name="connsiteY24" fmla="*/ 0 h 7192213"/>
              <a:gd name="connsiteX25" fmla="*/ 5559961 w 5635688"/>
              <a:gd name="connsiteY25" fmla="*/ 3034 h 7192213"/>
              <a:gd name="connsiteX26" fmla="*/ 5596211 w 5635688"/>
              <a:gd name="connsiteY26" fmla="*/ 3034 h 7192213"/>
              <a:gd name="connsiteX27" fmla="*/ 5629738 w 5635688"/>
              <a:gd name="connsiteY27" fmla="*/ 36562 h 7192213"/>
              <a:gd name="connsiteX28" fmla="*/ 5629738 w 5635688"/>
              <a:gd name="connsiteY28" fmla="*/ 900024 h 7192213"/>
              <a:gd name="connsiteX29" fmla="*/ 5635688 w 5635688"/>
              <a:gd name="connsiteY29" fmla="*/ 909622 h 7192213"/>
              <a:gd name="connsiteX30" fmla="*/ 5629738 w 5635688"/>
              <a:gd name="connsiteY30" fmla="*/ 4092765 h 7192213"/>
              <a:gd name="connsiteX31" fmla="*/ 5629737 w 5635688"/>
              <a:gd name="connsiteY31" fmla="*/ 5426373 h 7192213"/>
              <a:gd name="connsiteX32" fmla="*/ 5629737 w 5635688"/>
              <a:gd name="connsiteY32" fmla="*/ 5848539 h 7192213"/>
              <a:gd name="connsiteX33" fmla="*/ 5629737 w 5635688"/>
              <a:gd name="connsiteY33" fmla="*/ 6736614 h 7192213"/>
              <a:gd name="connsiteX34" fmla="*/ 5629737 w 5635688"/>
              <a:gd name="connsiteY34" fmla="*/ 7158780 h 7192213"/>
              <a:gd name="connsiteX35" fmla="*/ 5596210 w 5635688"/>
              <a:gd name="connsiteY35" fmla="*/ 7192213 h 7192213"/>
              <a:gd name="connsiteX36" fmla="*/ 1982520 w 5635688"/>
              <a:gd name="connsiteY36" fmla="*/ 7192213 h 7192213"/>
              <a:gd name="connsiteX37" fmla="*/ 1976650 w 5635688"/>
              <a:gd name="connsiteY37" fmla="*/ 7189772 h 7192213"/>
              <a:gd name="connsiteX38" fmla="*/ 64205 w 5635688"/>
              <a:gd name="connsiteY38" fmla="*/ 7189772 h 7192213"/>
              <a:gd name="connsiteX39" fmla="*/ 28826 w 5635688"/>
              <a:gd name="connsiteY39" fmla="*/ 7165867 h 7192213"/>
              <a:gd name="connsiteX40" fmla="*/ 28826 w 5635688"/>
              <a:gd name="connsiteY40" fmla="*/ 6079439 h 7192213"/>
              <a:gd name="connsiteX41" fmla="*/ 18871 w 5635688"/>
              <a:gd name="connsiteY41" fmla="*/ 6043977 h 7192213"/>
              <a:gd name="connsiteX42" fmla="*/ 28826 w 5635688"/>
              <a:gd name="connsiteY42" fmla="*/ 6007501 h 7192213"/>
              <a:gd name="connsiteX43" fmla="*/ 28826 w 5635688"/>
              <a:gd name="connsiteY43" fmla="*/ 5521424 h 7192213"/>
              <a:gd name="connsiteX44" fmla="*/ 28826 w 5635688"/>
              <a:gd name="connsiteY44" fmla="*/ 5456903 h 7192213"/>
              <a:gd name="connsiteX45" fmla="*/ 18216 w 5635688"/>
              <a:gd name="connsiteY45" fmla="*/ 5420866 h 7192213"/>
              <a:gd name="connsiteX46" fmla="*/ 6056 w 5635688"/>
              <a:gd name="connsiteY46" fmla="*/ 5384020 h 7192213"/>
              <a:gd name="connsiteX47" fmla="*/ 815 w 5635688"/>
              <a:gd name="connsiteY47" fmla="*/ 5348515 h 7192213"/>
              <a:gd name="connsiteX48" fmla="*/ 0 w 5635688"/>
              <a:gd name="connsiteY48" fmla="*/ 5321182 h 7192213"/>
              <a:gd name="connsiteX0" fmla="*/ 0 w 5635688"/>
              <a:gd name="connsiteY0" fmla="*/ 5321182 h 7192213"/>
              <a:gd name="connsiteX1" fmla="*/ 7176 w 5635688"/>
              <a:gd name="connsiteY1" fmla="*/ 5292545 h 7192213"/>
              <a:gd name="connsiteX2" fmla="*/ 4191 w 5635688"/>
              <a:gd name="connsiteY2" fmla="*/ 5273215 h 7192213"/>
              <a:gd name="connsiteX3" fmla="*/ 11880 w 5635688"/>
              <a:gd name="connsiteY3" fmla="*/ 5237214 h 7192213"/>
              <a:gd name="connsiteX4" fmla="*/ 18963 w 5635688"/>
              <a:gd name="connsiteY4" fmla="*/ 5184548 h 7192213"/>
              <a:gd name="connsiteX5" fmla="*/ 26514 w 5635688"/>
              <a:gd name="connsiteY5" fmla="*/ 5148294 h 7192213"/>
              <a:gd name="connsiteX6" fmla="*/ 28826 w 5635688"/>
              <a:gd name="connsiteY6" fmla="*/ 5141304 h 7192213"/>
              <a:gd name="connsiteX7" fmla="*/ 28826 w 5635688"/>
              <a:gd name="connsiteY7" fmla="*/ 4904080 h 7192213"/>
              <a:gd name="connsiteX8" fmla="*/ 26241 w 5635688"/>
              <a:gd name="connsiteY8" fmla="*/ 4886580 h 7192213"/>
              <a:gd name="connsiteX9" fmla="*/ 28826 w 5635688"/>
              <a:gd name="connsiteY9" fmla="*/ 4827542 h 7192213"/>
              <a:gd name="connsiteX10" fmla="*/ 25306 w 5635688"/>
              <a:gd name="connsiteY10" fmla="*/ 4818968 h 7192213"/>
              <a:gd name="connsiteX11" fmla="*/ 28826 w 5635688"/>
              <a:gd name="connsiteY11" fmla="*/ 4761248 h 7192213"/>
              <a:gd name="connsiteX12" fmla="*/ 25835 w 5635688"/>
              <a:gd name="connsiteY12" fmla="*/ 4698008 h 7192213"/>
              <a:gd name="connsiteX13" fmla="*/ 17801 w 5635688"/>
              <a:gd name="connsiteY13" fmla="*/ 4693286 h 7192213"/>
              <a:gd name="connsiteX14" fmla="*/ 17096 w 5635688"/>
              <a:gd name="connsiteY14" fmla="*/ 4679416 h 7192213"/>
              <a:gd name="connsiteX15" fmla="*/ 17250 w 5635688"/>
              <a:gd name="connsiteY15" fmla="*/ 4657582 h 7192213"/>
              <a:gd name="connsiteX16" fmla="*/ 25682 w 5635688"/>
              <a:gd name="connsiteY16" fmla="*/ 4608673 h 7192213"/>
              <a:gd name="connsiteX17" fmla="*/ 20696 w 5635688"/>
              <a:gd name="connsiteY17" fmla="*/ 27254 h 7192213"/>
              <a:gd name="connsiteX18" fmla="*/ 44529 w 5635688"/>
              <a:gd name="connsiteY18" fmla="*/ 3139 h 7192213"/>
              <a:gd name="connsiteX19" fmla="*/ 64219 w 5635688"/>
              <a:gd name="connsiteY19" fmla="*/ 24 h 7192213"/>
              <a:gd name="connsiteX20" fmla="*/ 2653439 w 5635688"/>
              <a:gd name="connsiteY20" fmla="*/ 0 h 7192213"/>
              <a:gd name="connsiteX21" fmla="*/ 2959929 w 5635688"/>
              <a:gd name="connsiteY21" fmla="*/ 0 h 7192213"/>
              <a:gd name="connsiteX22" fmla="*/ 5549063 w 5635688"/>
              <a:gd name="connsiteY22" fmla="*/ 0 h 7192213"/>
              <a:gd name="connsiteX23" fmla="*/ 5549068 w 5635688"/>
              <a:gd name="connsiteY23" fmla="*/ 2 h 7192213"/>
              <a:gd name="connsiteX24" fmla="*/ 5553587 w 5635688"/>
              <a:gd name="connsiteY24" fmla="*/ 0 h 7192213"/>
              <a:gd name="connsiteX25" fmla="*/ 5559961 w 5635688"/>
              <a:gd name="connsiteY25" fmla="*/ 3034 h 7192213"/>
              <a:gd name="connsiteX26" fmla="*/ 5596211 w 5635688"/>
              <a:gd name="connsiteY26" fmla="*/ 3034 h 7192213"/>
              <a:gd name="connsiteX27" fmla="*/ 5629738 w 5635688"/>
              <a:gd name="connsiteY27" fmla="*/ 36562 h 7192213"/>
              <a:gd name="connsiteX28" fmla="*/ 5629738 w 5635688"/>
              <a:gd name="connsiteY28" fmla="*/ 900024 h 7192213"/>
              <a:gd name="connsiteX29" fmla="*/ 5635688 w 5635688"/>
              <a:gd name="connsiteY29" fmla="*/ 909622 h 7192213"/>
              <a:gd name="connsiteX30" fmla="*/ 5629737 w 5635688"/>
              <a:gd name="connsiteY30" fmla="*/ 5426373 h 7192213"/>
              <a:gd name="connsiteX31" fmla="*/ 5629737 w 5635688"/>
              <a:gd name="connsiteY31" fmla="*/ 5848539 h 7192213"/>
              <a:gd name="connsiteX32" fmla="*/ 5629737 w 5635688"/>
              <a:gd name="connsiteY32" fmla="*/ 6736614 h 7192213"/>
              <a:gd name="connsiteX33" fmla="*/ 5629737 w 5635688"/>
              <a:gd name="connsiteY33" fmla="*/ 7158780 h 7192213"/>
              <a:gd name="connsiteX34" fmla="*/ 5596210 w 5635688"/>
              <a:gd name="connsiteY34" fmla="*/ 7192213 h 7192213"/>
              <a:gd name="connsiteX35" fmla="*/ 1982520 w 5635688"/>
              <a:gd name="connsiteY35" fmla="*/ 7192213 h 7192213"/>
              <a:gd name="connsiteX36" fmla="*/ 1976650 w 5635688"/>
              <a:gd name="connsiteY36" fmla="*/ 7189772 h 7192213"/>
              <a:gd name="connsiteX37" fmla="*/ 64205 w 5635688"/>
              <a:gd name="connsiteY37" fmla="*/ 7189772 h 7192213"/>
              <a:gd name="connsiteX38" fmla="*/ 28826 w 5635688"/>
              <a:gd name="connsiteY38" fmla="*/ 7165867 h 7192213"/>
              <a:gd name="connsiteX39" fmla="*/ 28826 w 5635688"/>
              <a:gd name="connsiteY39" fmla="*/ 6079439 h 7192213"/>
              <a:gd name="connsiteX40" fmla="*/ 18871 w 5635688"/>
              <a:gd name="connsiteY40" fmla="*/ 6043977 h 7192213"/>
              <a:gd name="connsiteX41" fmla="*/ 28826 w 5635688"/>
              <a:gd name="connsiteY41" fmla="*/ 6007501 h 7192213"/>
              <a:gd name="connsiteX42" fmla="*/ 28826 w 5635688"/>
              <a:gd name="connsiteY42" fmla="*/ 5521424 h 7192213"/>
              <a:gd name="connsiteX43" fmla="*/ 28826 w 5635688"/>
              <a:gd name="connsiteY43" fmla="*/ 5456903 h 7192213"/>
              <a:gd name="connsiteX44" fmla="*/ 18216 w 5635688"/>
              <a:gd name="connsiteY44" fmla="*/ 5420866 h 7192213"/>
              <a:gd name="connsiteX45" fmla="*/ 6056 w 5635688"/>
              <a:gd name="connsiteY45" fmla="*/ 5384020 h 7192213"/>
              <a:gd name="connsiteX46" fmla="*/ 815 w 5635688"/>
              <a:gd name="connsiteY46" fmla="*/ 5348515 h 7192213"/>
              <a:gd name="connsiteX47" fmla="*/ 0 w 5635688"/>
              <a:gd name="connsiteY47" fmla="*/ 5321182 h 7192213"/>
              <a:gd name="connsiteX0" fmla="*/ 0 w 5629738"/>
              <a:gd name="connsiteY0" fmla="*/ 5321182 h 7192213"/>
              <a:gd name="connsiteX1" fmla="*/ 7176 w 5629738"/>
              <a:gd name="connsiteY1" fmla="*/ 5292545 h 7192213"/>
              <a:gd name="connsiteX2" fmla="*/ 4191 w 5629738"/>
              <a:gd name="connsiteY2" fmla="*/ 5273215 h 7192213"/>
              <a:gd name="connsiteX3" fmla="*/ 11880 w 5629738"/>
              <a:gd name="connsiteY3" fmla="*/ 5237214 h 7192213"/>
              <a:gd name="connsiteX4" fmla="*/ 18963 w 5629738"/>
              <a:gd name="connsiteY4" fmla="*/ 5184548 h 7192213"/>
              <a:gd name="connsiteX5" fmla="*/ 26514 w 5629738"/>
              <a:gd name="connsiteY5" fmla="*/ 5148294 h 7192213"/>
              <a:gd name="connsiteX6" fmla="*/ 28826 w 5629738"/>
              <a:gd name="connsiteY6" fmla="*/ 5141304 h 7192213"/>
              <a:gd name="connsiteX7" fmla="*/ 28826 w 5629738"/>
              <a:gd name="connsiteY7" fmla="*/ 4904080 h 7192213"/>
              <a:gd name="connsiteX8" fmla="*/ 26241 w 5629738"/>
              <a:gd name="connsiteY8" fmla="*/ 4886580 h 7192213"/>
              <a:gd name="connsiteX9" fmla="*/ 28826 w 5629738"/>
              <a:gd name="connsiteY9" fmla="*/ 4827542 h 7192213"/>
              <a:gd name="connsiteX10" fmla="*/ 25306 w 5629738"/>
              <a:gd name="connsiteY10" fmla="*/ 4818968 h 7192213"/>
              <a:gd name="connsiteX11" fmla="*/ 28826 w 5629738"/>
              <a:gd name="connsiteY11" fmla="*/ 4761248 h 7192213"/>
              <a:gd name="connsiteX12" fmla="*/ 25835 w 5629738"/>
              <a:gd name="connsiteY12" fmla="*/ 4698008 h 7192213"/>
              <a:gd name="connsiteX13" fmla="*/ 17801 w 5629738"/>
              <a:gd name="connsiteY13" fmla="*/ 4693286 h 7192213"/>
              <a:gd name="connsiteX14" fmla="*/ 17096 w 5629738"/>
              <a:gd name="connsiteY14" fmla="*/ 4679416 h 7192213"/>
              <a:gd name="connsiteX15" fmla="*/ 17250 w 5629738"/>
              <a:gd name="connsiteY15" fmla="*/ 4657582 h 7192213"/>
              <a:gd name="connsiteX16" fmla="*/ 25682 w 5629738"/>
              <a:gd name="connsiteY16" fmla="*/ 4608673 h 7192213"/>
              <a:gd name="connsiteX17" fmla="*/ 20696 w 5629738"/>
              <a:gd name="connsiteY17" fmla="*/ 27254 h 7192213"/>
              <a:gd name="connsiteX18" fmla="*/ 44529 w 5629738"/>
              <a:gd name="connsiteY18" fmla="*/ 3139 h 7192213"/>
              <a:gd name="connsiteX19" fmla="*/ 64219 w 5629738"/>
              <a:gd name="connsiteY19" fmla="*/ 24 h 7192213"/>
              <a:gd name="connsiteX20" fmla="*/ 2653439 w 5629738"/>
              <a:gd name="connsiteY20" fmla="*/ 0 h 7192213"/>
              <a:gd name="connsiteX21" fmla="*/ 2959929 w 5629738"/>
              <a:gd name="connsiteY21" fmla="*/ 0 h 7192213"/>
              <a:gd name="connsiteX22" fmla="*/ 5549063 w 5629738"/>
              <a:gd name="connsiteY22" fmla="*/ 0 h 7192213"/>
              <a:gd name="connsiteX23" fmla="*/ 5549068 w 5629738"/>
              <a:gd name="connsiteY23" fmla="*/ 2 h 7192213"/>
              <a:gd name="connsiteX24" fmla="*/ 5553587 w 5629738"/>
              <a:gd name="connsiteY24" fmla="*/ 0 h 7192213"/>
              <a:gd name="connsiteX25" fmla="*/ 5559961 w 5629738"/>
              <a:gd name="connsiteY25" fmla="*/ 3034 h 7192213"/>
              <a:gd name="connsiteX26" fmla="*/ 5596211 w 5629738"/>
              <a:gd name="connsiteY26" fmla="*/ 3034 h 7192213"/>
              <a:gd name="connsiteX27" fmla="*/ 5629738 w 5629738"/>
              <a:gd name="connsiteY27" fmla="*/ 36562 h 7192213"/>
              <a:gd name="connsiteX28" fmla="*/ 5629738 w 5629738"/>
              <a:gd name="connsiteY28" fmla="*/ 900024 h 7192213"/>
              <a:gd name="connsiteX29" fmla="*/ 5629737 w 5629738"/>
              <a:gd name="connsiteY29" fmla="*/ 5426373 h 7192213"/>
              <a:gd name="connsiteX30" fmla="*/ 5629737 w 5629738"/>
              <a:gd name="connsiteY30" fmla="*/ 5848539 h 7192213"/>
              <a:gd name="connsiteX31" fmla="*/ 5629737 w 5629738"/>
              <a:gd name="connsiteY31" fmla="*/ 6736614 h 7192213"/>
              <a:gd name="connsiteX32" fmla="*/ 5629737 w 5629738"/>
              <a:gd name="connsiteY32" fmla="*/ 7158780 h 7192213"/>
              <a:gd name="connsiteX33" fmla="*/ 5596210 w 5629738"/>
              <a:gd name="connsiteY33" fmla="*/ 7192213 h 7192213"/>
              <a:gd name="connsiteX34" fmla="*/ 1982520 w 5629738"/>
              <a:gd name="connsiteY34" fmla="*/ 7192213 h 7192213"/>
              <a:gd name="connsiteX35" fmla="*/ 1976650 w 5629738"/>
              <a:gd name="connsiteY35" fmla="*/ 7189772 h 7192213"/>
              <a:gd name="connsiteX36" fmla="*/ 64205 w 5629738"/>
              <a:gd name="connsiteY36" fmla="*/ 7189772 h 7192213"/>
              <a:gd name="connsiteX37" fmla="*/ 28826 w 5629738"/>
              <a:gd name="connsiteY37" fmla="*/ 7165867 h 7192213"/>
              <a:gd name="connsiteX38" fmla="*/ 28826 w 5629738"/>
              <a:gd name="connsiteY38" fmla="*/ 6079439 h 7192213"/>
              <a:gd name="connsiteX39" fmla="*/ 18871 w 5629738"/>
              <a:gd name="connsiteY39" fmla="*/ 6043977 h 7192213"/>
              <a:gd name="connsiteX40" fmla="*/ 28826 w 5629738"/>
              <a:gd name="connsiteY40" fmla="*/ 6007501 h 7192213"/>
              <a:gd name="connsiteX41" fmla="*/ 28826 w 5629738"/>
              <a:gd name="connsiteY41" fmla="*/ 5521424 h 7192213"/>
              <a:gd name="connsiteX42" fmla="*/ 28826 w 5629738"/>
              <a:gd name="connsiteY42" fmla="*/ 5456903 h 7192213"/>
              <a:gd name="connsiteX43" fmla="*/ 18216 w 5629738"/>
              <a:gd name="connsiteY43" fmla="*/ 5420866 h 7192213"/>
              <a:gd name="connsiteX44" fmla="*/ 6056 w 5629738"/>
              <a:gd name="connsiteY44" fmla="*/ 5384020 h 7192213"/>
              <a:gd name="connsiteX45" fmla="*/ 815 w 5629738"/>
              <a:gd name="connsiteY45" fmla="*/ 5348515 h 7192213"/>
              <a:gd name="connsiteX46" fmla="*/ 0 w 5629738"/>
              <a:gd name="connsiteY46" fmla="*/ 5321182 h 7192213"/>
              <a:gd name="connsiteX0" fmla="*/ 0 w 5629738"/>
              <a:gd name="connsiteY0" fmla="*/ 5321182 h 7192213"/>
              <a:gd name="connsiteX1" fmla="*/ 7176 w 5629738"/>
              <a:gd name="connsiteY1" fmla="*/ 5292545 h 7192213"/>
              <a:gd name="connsiteX2" fmla="*/ 4191 w 5629738"/>
              <a:gd name="connsiteY2" fmla="*/ 5273215 h 7192213"/>
              <a:gd name="connsiteX3" fmla="*/ 11880 w 5629738"/>
              <a:gd name="connsiteY3" fmla="*/ 5237214 h 7192213"/>
              <a:gd name="connsiteX4" fmla="*/ 18963 w 5629738"/>
              <a:gd name="connsiteY4" fmla="*/ 5184548 h 7192213"/>
              <a:gd name="connsiteX5" fmla="*/ 26514 w 5629738"/>
              <a:gd name="connsiteY5" fmla="*/ 5148294 h 7192213"/>
              <a:gd name="connsiteX6" fmla="*/ 28826 w 5629738"/>
              <a:gd name="connsiteY6" fmla="*/ 5141304 h 7192213"/>
              <a:gd name="connsiteX7" fmla="*/ 28826 w 5629738"/>
              <a:gd name="connsiteY7" fmla="*/ 4904080 h 7192213"/>
              <a:gd name="connsiteX8" fmla="*/ 26241 w 5629738"/>
              <a:gd name="connsiteY8" fmla="*/ 4886580 h 7192213"/>
              <a:gd name="connsiteX9" fmla="*/ 28826 w 5629738"/>
              <a:gd name="connsiteY9" fmla="*/ 4827542 h 7192213"/>
              <a:gd name="connsiteX10" fmla="*/ 25306 w 5629738"/>
              <a:gd name="connsiteY10" fmla="*/ 4818968 h 7192213"/>
              <a:gd name="connsiteX11" fmla="*/ 28826 w 5629738"/>
              <a:gd name="connsiteY11" fmla="*/ 4761248 h 7192213"/>
              <a:gd name="connsiteX12" fmla="*/ 25835 w 5629738"/>
              <a:gd name="connsiteY12" fmla="*/ 4698008 h 7192213"/>
              <a:gd name="connsiteX13" fmla="*/ 17801 w 5629738"/>
              <a:gd name="connsiteY13" fmla="*/ 4693286 h 7192213"/>
              <a:gd name="connsiteX14" fmla="*/ 17096 w 5629738"/>
              <a:gd name="connsiteY14" fmla="*/ 4679416 h 7192213"/>
              <a:gd name="connsiteX15" fmla="*/ 17250 w 5629738"/>
              <a:gd name="connsiteY15" fmla="*/ 4657582 h 7192213"/>
              <a:gd name="connsiteX16" fmla="*/ 25682 w 5629738"/>
              <a:gd name="connsiteY16" fmla="*/ 4608673 h 7192213"/>
              <a:gd name="connsiteX17" fmla="*/ 20696 w 5629738"/>
              <a:gd name="connsiteY17" fmla="*/ 27254 h 7192213"/>
              <a:gd name="connsiteX18" fmla="*/ 44529 w 5629738"/>
              <a:gd name="connsiteY18" fmla="*/ 3139 h 7192213"/>
              <a:gd name="connsiteX19" fmla="*/ 64219 w 5629738"/>
              <a:gd name="connsiteY19" fmla="*/ 24 h 7192213"/>
              <a:gd name="connsiteX20" fmla="*/ 2653439 w 5629738"/>
              <a:gd name="connsiteY20" fmla="*/ 0 h 7192213"/>
              <a:gd name="connsiteX21" fmla="*/ 2959929 w 5629738"/>
              <a:gd name="connsiteY21" fmla="*/ 0 h 7192213"/>
              <a:gd name="connsiteX22" fmla="*/ 5549063 w 5629738"/>
              <a:gd name="connsiteY22" fmla="*/ 0 h 7192213"/>
              <a:gd name="connsiteX23" fmla="*/ 5549068 w 5629738"/>
              <a:gd name="connsiteY23" fmla="*/ 2 h 7192213"/>
              <a:gd name="connsiteX24" fmla="*/ 5553587 w 5629738"/>
              <a:gd name="connsiteY24" fmla="*/ 0 h 7192213"/>
              <a:gd name="connsiteX25" fmla="*/ 5559961 w 5629738"/>
              <a:gd name="connsiteY25" fmla="*/ 3034 h 7192213"/>
              <a:gd name="connsiteX26" fmla="*/ 5596211 w 5629738"/>
              <a:gd name="connsiteY26" fmla="*/ 3034 h 7192213"/>
              <a:gd name="connsiteX27" fmla="*/ 5629738 w 5629738"/>
              <a:gd name="connsiteY27" fmla="*/ 36562 h 7192213"/>
              <a:gd name="connsiteX28" fmla="*/ 5629737 w 5629738"/>
              <a:gd name="connsiteY28" fmla="*/ 5426373 h 7192213"/>
              <a:gd name="connsiteX29" fmla="*/ 5629737 w 5629738"/>
              <a:gd name="connsiteY29" fmla="*/ 5848539 h 7192213"/>
              <a:gd name="connsiteX30" fmla="*/ 5629737 w 5629738"/>
              <a:gd name="connsiteY30" fmla="*/ 6736614 h 7192213"/>
              <a:gd name="connsiteX31" fmla="*/ 5629737 w 5629738"/>
              <a:gd name="connsiteY31" fmla="*/ 7158780 h 7192213"/>
              <a:gd name="connsiteX32" fmla="*/ 5596210 w 5629738"/>
              <a:gd name="connsiteY32" fmla="*/ 7192213 h 7192213"/>
              <a:gd name="connsiteX33" fmla="*/ 1982520 w 5629738"/>
              <a:gd name="connsiteY33" fmla="*/ 7192213 h 7192213"/>
              <a:gd name="connsiteX34" fmla="*/ 1976650 w 5629738"/>
              <a:gd name="connsiteY34" fmla="*/ 7189772 h 7192213"/>
              <a:gd name="connsiteX35" fmla="*/ 64205 w 5629738"/>
              <a:gd name="connsiteY35" fmla="*/ 7189772 h 7192213"/>
              <a:gd name="connsiteX36" fmla="*/ 28826 w 5629738"/>
              <a:gd name="connsiteY36" fmla="*/ 7165867 h 7192213"/>
              <a:gd name="connsiteX37" fmla="*/ 28826 w 5629738"/>
              <a:gd name="connsiteY37" fmla="*/ 6079439 h 7192213"/>
              <a:gd name="connsiteX38" fmla="*/ 18871 w 5629738"/>
              <a:gd name="connsiteY38" fmla="*/ 6043977 h 7192213"/>
              <a:gd name="connsiteX39" fmla="*/ 28826 w 5629738"/>
              <a:gd name="connsiteY39" fmla="*/ 6007501 h 7192213"/>
              <a:gd name="connsiteX40" fmla="*/ 28826 w 5629738"/>
              <a:gd name="connsiteY40" fmla="*/ 5521424 h 7192213"/>
              <a:gd name="connsiteX41" fmla="*/ 28826 w 5629738"/>
              <a:gd name="connsiteY41" fmla="*/ 5456903 h 7192213"/>
              <a:gd name="connsiteX42" fmla="*/ 18216 w 5629738"/>
              <a:gd name="connsiteY42" fmla="*/ 5420866 h 7192213"/>
              <a:gd name="connsiteX43" fmla="*/ 6056 w 5629738"/>
              <a:gd name="connsiteY43" fmla="*/ 5384020 h 7192213"/>
              <a:gd name="connsiteX44" fmla="*/ 815 w 5629738"/>
              <a:gd name="connsiteY44" fmla="*/ 5348515 h 7192213"/>
              <a:gd name="connsiteX45" fmla="*/ 0 w 5629738"/>
              <a:gd name="connsiteY45" fmla="*/ 5321182 h 7192213"/>
              <a:gd name="connsiteX0" fmla="*/ 0 w 5629738"/>
              <a:gd name="connsiteY0" fmla="*/ 5321182 h 7192213"/>
              <a:gd name="connsiteX1" fmla="*/ 7176 w 5629738"/>
              <a:gd name="connsiteY1" fmla="*/ 5292545 h 7192213"/>
              <a:gd name="connsiteX2" fmla="*/ 4191 w 5629738"/>
              <a:gd name="connsiteY2" fmla="*/ 5273215 h 7192213"/>
              <a:gd name="connsiteX3" fmla="*/ 11880 w 5629738"/>
              <a:gd name="connsiteY3" fmla="*/ 5237214 h 7192213"/>
              <a:gd name="connsiteX4" fmla="*/ 18963 w 5629738"/>
              <a:gd name="connsiteY4" fmla="*/ 5184548 h 7192213"/>
              <a:gd name="connsiteX5" fmla="*/ 26514 w 5629738"/>
              <a:gd name="connsiteY5" fmla="*/ 5148294 h 7192213"/>
              <a:gd name="connsiteX6" fmla="*/ 28826 w 5629738"/>
              <a:gd name="connsiteY6" fmla="*/ 5141304 h 7192213"/>
              <a:gd name="connsiteX7" fmla="*/ 28826 w 5629738"/>
              <a:gd name="connsiteY7" fmla="*/ 4904080 h 7192213"/>
              <a:gd name="connsiteX8" fmla="*/ 26241 w 5629738"/>
              <a:gd name="connsiteY8" fmla="*/ 4886580 h 7192213"/>
              <a:gd name="connsiteX9" fmla="*/ 28826 w 5629738"/>
              <a:gd name="connsiteY9" fmla="*/ 4827542 h 7192213"/>
              <a:gd name="connsiteX10" fmla="*/ 25306 w 5629738"/>
              <a:gd name="connsiteY10" fmla="*/ 4818968 h 7192213"/>
              <a:gd name="connsiteX11" fmla="*/ 28826 w 5629738"/>
              <a:gd name="connsiteY11" fmla="*/ 4761248 h 7192213"/>
              <a:gd name="connsiteX12" fmla="*/ 25835 w 5629738"/>
              <a:gd name="connsiteY12" fmla="*/ 4698008 h 7192213"/>
              <a:gd name="connsiteX13" fmla="*/ 17801 w 5629738"/>
              <a:gd name="connsiteY13" fmla="*/ 4693286 h 7192213"/>
              <a:gd name="connsiteX14" fmla="*/ 17096 w 5629738"/>
              <a:gd name="connsiteY14" fmla="*/ 4679416 h 7192213"/>
              <a:gd name="connsiteX15" fmla="*/ 17250 w 5629738"/>
              <a:gd name="connsiteY15" fmla="*/ 4657582 h 7192213"/>
              <a:gd name="connsiteX16" fmla="*/ 25682 w 5629738"/>
              <a:gd name="connsiteY16" fmla="*/ 4608673 h 7192213"/>
              <a:gd name="connsiteX17" fmla="*/ 20696 w 5629738"/>
              <a:gd name="connsiteY17" fmla="*/ 27254 h 7192213"/>
              <a:gd name="connsiteX18" fmla="*/ 44529 w 5629738"/>
              <a:gd name="connsiteY18" fmla="*/ 3139 h 7192213"/>
              <a:gd name="connsiteX19" fmla="*/ 64219 w 5629738"/>
              <a:gd name="connsiteY19" fmla="*/ 24 h 7192213"/>
              <a:gd name="connsiteX20" fmla="*/ 2653439 w 5629738"/>
              <a:gd name="connsiteY20" fmla="*/ 0 h 7192213"/>
              <a:gd name="connsiteX21" fmla="*/ 2959929 w 5629738"/>
              <a:gd name="connsiteY21" fmla="*/ 0 h 7192213"/>
              <a:gd name="connsiteX22" fmla="*/ 5549063 w 5629738"/>
              <a:gd name="connsiteY22" fmla="*/ 0 h 7192213"/>
              <a:gd name="connsiteX23" fmla="*/ 5549068 w 5629738"/>
              <a:gd name="connsiteY23" fmla="*/ 2 h 7192213"/>
              <a:gd name="connsiteX24" fmla="*/ 5553587 w 5629738"/>
              <a:gd name="connsiteY24" fmla="*/ 0 h 7192213"/>
              <a:gd name="connsiteX25" fmla="*/ 5559961 w 5629738"/>
              <a:gd name="connsiteY25" fmla="*/ 3034 h 7192213"/>
              <a:gd name="connsiteX26" fmla="*/ 5596211 w 5629738"/>
              <a:gd name="connsiteY26" fmla="*/ 3034 h 7192213"/>
              <a:gd name="connsiteX27" fmla="*/ 5629738 w 5629738"/>
              <a:gd name="connsiteY27" fmla="*/ 36562 h 7192213"/>
              <a:gd name="connsiteX28" fmla="*/ 5629737 w 5629738"/>
              <a:gd name="connsiteY28" fmla="*/ 5426373 h 7192213"/>
              <a:gd name="connsiteX29" fmla="*/ 5629737 w 5629738"/>
              <a:gd name="connsiteY29" fmla="*/ 5848539 h 7192213"/>
              <a:gd name="connsiteX30" fmla="*/ 5629737 w 5629738"/>
              <a:gd name="connsiteY30" fmla="*/ 7158780 h 7192213"/>
              <a:gd name="connsiteX31" fmla="*/ 5596210 w 5629738"/>
              <a:gd name="connsiteY31" fmla="*/ 7192213 h 7192213"/>
              <a:gd name="connsiteX32" fmla="*/ 1982520 w 5629738"/>
              <a:gd name="connsiteY32" fmla="*/ 7192213 h 7192213"/>
              <a:gd name="connsiteX33" fmla="*/ 1976650 w 5629738"/>
              <a:gd name="connsiteY33" fmla="*/ 7189772 h 7192213"/>
              <a:gd name="connsiteX34" fmla="*/ 64205 w 5629738"/>
              <a:gd name="connsiteY34" fmla="*/ 7189772 h 7192213"/>
              <a:gd name="connsiteX35" fmla="*/ 28826 w 5629738"/>
              <a:gd name="connsiteY35" fmla="*/ 7165867 h 7192213"/>
              <a:gd name="connsiteX36" fmla="*/ 28826 w 5629738"/>
              <a:gd name="connsiteY36" fmla="*/ 6079439 h 7192213"/>
              <a:gd name="connsiteX37" fmla="*/ 18871 w 5629738"/>
              <a:gd name="connsiteY37" fmla="*/ 6043977 h 7192213"/>
              <a:gd name="connsiteX38" fmla="*/ 28826 w 5629738"/>
              <a:gd name="connsiteY38" fmla="*/ 6007501 h 7192213"/>
              <a:gd name="connsiteX39" fmla="*/ 28826 w 5629738"/>
              <a:gd name="connsiteY39" fmla="*/ 5521424 h 7192213"/>
              <a:gd name="connsiteX40" fmla="*/ 28826 w 5629738"/>
              <a:gd name="connsiteY40" fmla="*/ 5456903 h 7192213"/>
              <a:gd name="connsiteX41" fmla="*/ 18216 w 5629738"/>
              <a:gd name="connsiteY41" fmla="*/ 5420866 h 7192213"/>
              <a:gd name="connsiteX42" fmla="*/ 6056 w 5629738"/>
              <a:gd name="connsiteY42" fmla="*/ 5384020 h 7192213"/>
              <a:gd name="connsiteX43" fmla="*/ 815 w 5629738"/>
              <a:gd name="connsiteY43" fmla="*/ 5348515 h 7192213"/>
              <a:gd name="connsiteX44" fmla="*/ 0 w 5629738"/>
              <a:gd name="connsiteY44" fmla="*/ 5321182 h 7192213"/>
              <a:gd name="connsiteX0" fmla="*/ 0 w 5629738"/>
              <a:gd name="connsiteY0" fmla="*/ 5321182 h 7192213"/>
              <a:gd name="connsiteX1" fmla="*/ 7176 w 5629738"/>
              <a:gd name="connsiteY1" fmla="*/ 5292545 h 7192213"/>
              <a:gd name="connsiteX2" fmla="*/ 4191 w 5629738"/>
              <a:gd name="connsiteY2" fmla="*/ 5273215 h 7192213"/>
              <a:gd name="connsiteX3" fmla="*/ 11880 w 5629738"/>
              <a:gd name="connsiteY3" fmla="*/ 5237214 h 7192213"/>
              <a:gd name="connsiteX4" fmla="*/ 18963 w 5629738"/>
              <a:gd name="connsiteY4" fmla="*/ 5184548 h 7192213"/>
              <a:gd name="connsiteX5" fmla="*/ 26514 w 5629738"/>
              <a:gd name="connsiteY5" fmla="*/ 5148294 h 7192213"/>
              <a:gd name="connsiteX6" fmla="*/ 28826 w 5629738"/>
              <a:gd name="connsiteY6" fmla="*/ 5141304 h 7192213"/>
              <a:gd name="connsiteX7" fmla="*/ 28826 w 5629738"/>
              <a:gd name="connsiteY7" fmla="*/ 4904080 h 7192213"/>
              <a:gd name="connsiteX8" fmla="*/ 26241 w 5629738"/>
              <a:gd name="connsiteY8" fmla="*/ 4886580 h 7192213"/>
              <a:gd name="connsiteX9" fmla="*/ 28826 w 5629738"/>
              <a:gd name="connsiteY9" fmla="*/ 4827542 h 7192213"/>
              <a:gd name="connsiteX10" fmla="*/ 25306 w 5629738"/>
              <a:gd name="connsiteY10" fmla="*/ 4818968 h 7192213"/>
              <a:gd name="connsiteX11" fmla="*/ 28826 w 5629738"/>
              <a:gd name="connsiteY11" fmla="*/ 4761248 h 7192213"/>
              <a:gd name="connsiteX12" fmla="*/ 25835 w 5629738"/>
              <a:gd name="connsiteY12" fmla="*/ 4698008 h 7192213"/>
              <a:gd name="connsiteX13" fmla="*/ 17801 w 5629738"/>
              <a:gd name="connsiteY13" fmla="*/ 4693286 h 7192213"/>
              <a:gd name="connsiteX14" fmla="*/ 17096 w 5629738"/>
              <a:gd name="connsiteY14" fmla="*/ 4679416 h 7192213"/>
              <a:gd name="connsiteX15" fmla="*/ 17250 w 5629738"/>
              <a:gd name="connsiteY15" fmla="*/ 4657582 h 7192213"/>
              <a:gd name="connsiteX16" fmla="*/ 25682 w 5629738"/>
              <a:gd name="connsiteY16" fmla="*/ 4608673 h 7192213"/>
              <a:gd name="connsiteX17" fmla="*/ 20696 w 5629738"/>
              <a:gd name="connsiteY17" fmla="*/ 27254 h 7192213"/>
              <a:gd name="connsiteX18" fmla="*/ 44529 w 5629738"/>
              <a:gd name="connsiteY18" fmla="*/ 3139 h 7192213"/>
              <a:gd name="connsiteX19" fmla="*/ 64219 w 5629738"/>
              <a:gd name="connsiteY19" fmla="*/ 24 h 7192213"/>
              <a:gd name="connsiteX20" fmla="*/ 2653439 w 5629738"/>
              <a:gd name="connsiteY20" fmla="*/ 0 h 7192213"/>
              <a:gd name="connsiteX21" fmla="*/ 2959929 w 5629738"/>
              <a:gd name="connsiteY21" fmla="*/ 0 h 7192213"/>
              <a:gd name="connsiteX22" fmla="*/ 5549063 w 5629738"/>
              <a:gd name="connsiteY22" fmla="*/ 0 h 7192213"/>
              <a:gd name="connsiteX23" fmla="*/ 5549068 w 5629738"/>
              <a:gd name="connsiteY23" fmla="*/ 2 h 7192213"/>
              <a:gd name="connsiteX24" fmla="*/ 5553587 w 5629738"/>
              <a:gd name="connsiteY24" fmla="*/ 0 h 7192213"/>
              <a:gd name="connsiteX25" fmla="*/ 5559961 w 5629738"/>
              <a:gd name="connsiteY25" fmla="*/ 3034 h 7192213"/>
              <a:gd name="connsiteX26" fmla="*/ 5596211 w 5629738"/>
              <a:gd name="connsiteY26" fmla="*/ 3034 h 7192213"/>
              <a:gd name="connsiteX27" fmla="*/ 5629738 w 5629738"/>
              <a:gd name="connsiteY27" fmla="*/ 36562 h 7192213"/>
              <a:gd name="connsiteX28" fmla="*/ 5629737 w 5629738"/>
              <a:gd name="connsiteY28" fmla="*/ 5426373 h 7192213"/>
              <a:gd name="connsiteX29" fmla="*/ 5629737 w 5629738"/>
              <a:gd name="connsiteY29" fmla="*/ 7158780 h 7192213"/>
              <a:gd name="connsiteX30" fmla="*/ 5596210 w 5629738"/>
              <a:gd name="connsiteY30" fmla="*/ 7192213 h 7192213"/>
              <a:gd name="connsiteX31" fmla="*/ 1982520 w 5629738"/>
              <a:gd name="connsiteY31" fmla="*/ 7192213 h 7192213"/>
              <a:gd name="connsiteX32" fmla="*/ 1976650 w 5629738"/>
              <a:gd name="connsiteY32" fmla="*/ 7189772 h 7192213"/>
              <a:gd name="connsiteX33" fmla="*/ 64205 w 5629738"/>
              <a:gd name="connsiteY33" fmla="*/ 7189772 h 7192213"/>
              <a:gd name="connsiteX34" fmla="*/ 28826 w 5629738"/>
              <a:gd name="connsiteY34" fmla="*/ 7165867 h 7192213"/>
              <a:gd name="connsiteX35" fmla="*/ 28826 w 5629738"/>
              <a:gd name="connsiteY35" fmla="*/ 6079439 h 7192213"/>
              <a:gd name="connsiteX36" fmla="*/ 18871 w 5629738"/>
              <a:gd name="connsiteY36" fmla="*/ 6043977 h 7192213"/>
              <a:gd name="connsiteX37" fmla="*/ 28826 w 5629738"/>
              <a:gd name="connsiteY37" fmla="*/ 6007501 h 7192213"/>
              <a:gd name="connsiteX38" fmla="*/ 28826 w 5629738"/>
              <a:gd name="connsiteY38" fmla="*/ 5521424 h 7192213"/>
              <a:gd name="connsiteX39" fmla="*/ 28826 w 5629738"/>
              <a:gd name="connsiteY39" fmla="*/ 5456903 h 7192213"/>
              <a:gd name="connsiteX40" fmla="*/ 18216 w 5629738"/>
              <a:gd name="connsiteY40" fmla="*/ 5420866 h 7192213"/>
              <a:gd name="connsiteX41" fmla="*/ 6056 w 5629738"/>
              <a:gd name="connsiteY41" fmla="*/ 5384020 h 7192213"/>
              <a:gd name="connsiteX42" fmla="*/ 815 w 5629738"/>
              <a:gd name="connsiteY42" fmla="*/ 5348515 h 7192213"/>
              <a:gd name="connsiteX43" fmla="*/ 0 w 5629738"/>
              <a:gd name="connsiteY43" fmla="*/ 5321182 h 7192213"/>
              <a:gd name="connsiteX0" fmla="*/ 0 w 5633928"/>
              <a:gd name="connsiteY0" fmla="*/ 5321182 h 7192213"/>
              <a:gd name="connsiteX1" fmla="*/ 7176 w 5633928"/>
              <a:gd name="connsiteY1" fmla="*/ 5292545 h 7192213"/>
              <a:gd name="connsiteX2" fmla="*/ 4191 w 5633928"/>
              <a:gd name="connsiteY2" fmla="*/ 5273215 h 7192213"/>
              <a:gd name="connsiteX3" fmla="*/ 11880 w 5633928"/>
              <a:gd name="connsiteY3" fmla="*/ 5237214 h 7192213"/>
              <a:gd name="connsiteX4" fmla="*/ 18963 w 5633928"/>
              <a:gd name="connsiteY4" fmla="*/ 5184548 h 7192213"/>
              <a:gd name="connsiteX5" fmla="*/ 26514 w 5633928"/>
              <a:gd name="connsiteY5" fmla="*/ 5148294 h 7192213"/>
              <a:gd name="connsiteX6" fmla="*/ 28826 w 5633928"/>
              <a:gd name="connsiteY6" fmla="*/ 5141304 h 7192213"/>
              <a:gd name="connsiteX7" fmla="*/ 28826 w 5633928"/>
              <a:gd name="connsiteY7" fmla="*/ 4904080 h 7192213"/>
              <a:gd name="connsiteX8" fmla="*/ 26241 w 5633928"/>
              <a:gd name="connsiteY8" fmla="*/ 4886580 h 7192213"/>
              <a:gd name="connsiteX9" fmla="*/ 28826 w 5633928"/>
              <a:gd name="connsiteY9" fmla="*/ 4827542 h 7192213"/>
              <a:gd name="connsiteX10" fmla="*/ 25306 w 5633928"/>
              <a:gd name="connsiteY10" fmla="*/ 4818968 h 7192213"/>
              <a:gd name="connsiteX11" fmla="*/ 28826 w 5633928"/>
              <a:gd name="connsiteY11" fmla="*/ 4761248 h 7192213"/>
              <a:gd name="connsiteX12" fmla="*/ 25835 w 5633928"/>
              <a:gd name="connsiteY12" fmla="*/ 4698008 h 7192213"/>
              <a:gd name="connsiteX13" fmla="*/ 17801 w 5633928"/>
              <a:gd name="connsiteY13" fmla="*/ 4693286 h 7192213"/>
              <a:gd name="connsiteX14" fmla="*/ 17096 w 5633928"/>
              <a:gd name="connsiteY14" fmla="*/ 4679416 h 7192213"/>
              <a:gd name="connsiteX15" fmla="*/ 17250 w 5633928"/>
              <a:gd name="connsiteY15" fmla="*/ 4657582 h 7192213"/>
              <a:gd name="connsiteX16" fmla="*/ 25682 w 5633928"/>
              <a:gd name="connsiteY16" fmla="*/ 4608673 h 7192213"/>
              <a:gd name="connsiteX17" fmla="*/ 20696 w 5633928"/>
              <a:gd name="connsiteY17" fmla="*/ 27254 h 7192213"/>
              <a:gd name="connsiteX18" fmla="*/ 44529 w 5633928"/>
              <a:gd name="connsiteY18" fmla="*/ 3139 h 7192213"/>
              <a:gd name="connsiteX19" fmla="*/ 64219 w 5633928"/>
              <a:gd name="connsiteY19" fmla="*/ 24 h 7192213"/>
              <a:gd name="connsiteX20" fmla="*/ 2653439 w 5633928"/>
              <a:gd name="connsiteY20" fmla="*/ 0 h 7192213"/>
              <a:gd name="connsiteX21" fmla="*/ 2959929 w 5633928"/>
              <a:gd name="connsiteY21" fmla="*/ 0 h 7192213"/>
              <a:gd name="connsiteX22" fmla="*/ 5549063 w 5633928"/>
              <a:gd name="connsiteY22" fmla="*/ 0 h 7192213"/>
              <a:gd name="connsiteX23" fmla="*/ 5549068 w 5633928"/>
              <a:gd name="connsiteY23" fmla="*/ 2 h 7192213"/>
              <a:gd name="connsiteX24" fmla="*/ 5553587 w 5633928"/>
              <a:gd name="connsiteY24" fmla="*/ 0 h 7192213"/>
              <a:gd name="connsiteX25" fmla="*/ 5559961 w 5633928"/>
              <a:gd name="connsiteY25" fmla="*/ 3034 h 7192213"/>
              <a:gd name="connsiteX26" fmla="*/ 5596211 w 5633928"/>
              <a:gd name="connsiteY26" fmla="*/ 3034 h 7192213"/>
              <a:gd name="connsiteX27" fmla="*/ 5629738 w 5633928"/>
              <a:gd name="connsiteY27" fmla="*/ 36562 h 7192213"/>
              <a:gd name="connsiteX28" fmla="*/ 5629737 w 5633928"/>
              <a:gd name="connsiteY28" fmla="*/ 7158780 h 7192213"/>
              <a:gd name="connsiteX29" fmla="*/ 5596210 w 5633928"/>
              <a:gd name="connsiteY29" fmla="*/ 7192213 h 7192213"/>
              <a:gd name="connsiteX30" fmla="*/ 1982520 w 5633928"/>
              <a:gd name="connsiteY30" fmla="*/ 7192213 h 7192213"/>
              <a:gd name="connsiteX31" fmla="*/ 1976650 w 5633928"/>
              <a:gd name="connsiteY31" fmla="*/ 7189772 h 7192213"/>
              <a:gd name="connsiteX32" fmla="*/ 64205 w 5633928"/>
              <a:gd name="connsiteY32" fmla="*/ 7189772 h 7192213"/>
              <a:gd name="connsiteX33" fmla="*/ 28826 w 5633928"/>
              <a:gd name="connsiteY33" fmla="*/ 7165867 h 7192213"/>
              <a:gd name="connsiteX34" fmla="*/ 28826 w 5633928"/>
              <a:gd name="connsiteY34" fmla="*/ 6079439 h 7192213"/>
              <a:gd name="connsiteX35" fmla="*/ 18871 w 5633928"/>
              <a:gd name="connsiteY35" fmla="*/ 6043977 h 7192213"/>
              <a:gd name="connsiteX36" fmla="*/ 28826 w 5633928"/>
              <a:gd name="connsiteY36" fmla="*/ 6007501 h 7192213"/>
              <a:gd name="connsiteX37" fmla="*/ 28826 w 5633928"/>
              <a:gd name="connsiteY37" fmla="*/ 5521424 h 7192213"/>
              <a:gd name="connsiteX38" fmla="*/ 28826 w 5633928"/>
              <a:gd name="connsiteY38" fmla="*/ 5456903 h 7192213"/>
              <a:gd name="connsiteX39" fmla="*/ 18216 w 5633928"/>
              <a:gd name="connsiteY39" fmla="*/ 5420866 h 7192213"/>
              <a:gd name="connsiteX40" fmla="*/ 6056 w 5633928"/>
              <a:gd name="connsiteY40" fmla="*/ 5384020 h 7192213"/>
              <a:gd name="connsiteX41" fmla="*/ 815 w 5633928"/>
              <a:gd name="connsiteY41" fmla="*/ 5348515 h 7192213"/>
              <a:gd name="connsiteX42" fmla="*/ 0 w 5633928"/>
              <a:gd name="connsiteY42" fmla="*/ 5321182 h 7192213"/>
              <a:gd name="connsiteX0" fmla="*/ 0 w 5633928"/>
              <a:gd name="connsiteY0" fmla="*/ 5321182 h 7192213"/>
              <a:gd name="connsiteX1" fmla="*/ 7176 w 5633928"/>
              <a:gd name="connsiteY1" fmla="*/ 5292545 h 7192213"/>
              <a:gd name="connsiteX2" fmla="*/ 4191 w 5633928"/>
              <a:gd name="connsiteY2" fmla="*/ 5273215 h 7192213"/>
              <a:gd name="connsiteX3" fmla="*/ 11880 w 5633928"/>
              <a:gd name="connsiteY3" fmla="*/ 5237214 h 7192213"/>
              <a:gd name="connsiteX4" fmla="*/ 18963 w 5633928"/>
              <a:gd name="connsiteY4" fmla="*/ 5184548 h 7192213"/>
              <a:gd name="connsiteX5" fmla="*/ 26514 w 5633928"/>
              <a:gd name="connsiteY5" fmla="*/ 5148294 h 7192213"/>
              <a:gd name="connsiteX6" fmla="*/ 28826 w 5633928"/>
              <a:gd name="connsiteY6" fmla="*/ 5141304 h 7192213"/>
              <a:gd name="connsiteX7" fmla="*/ 28826 w 5633928"/>
              <a:gd name="connsiteY7" fmla="*/ 4904080 h 7192213"/>
              <a:gd name="connsiteX8" fmla="*/ 26241 w 5633928"/>
              <a:gd name="connsiteY8" fmla="*/ 4886580 h 7192213"/>
              <a:gd name="connsiteX9" fmla="*/ 28826 w 5633928"/>
              <a:gd name="connsiteY9" fmla="*/ 4827542 h 7192213"/>
              <a:gd name="connsiteX10" fmla="*/ 25306 w 5633928"/>
              <a:gd name="connsiteY10" fmla="*/ 4818968 h 7192213"/>
              <a:gd name="connsiteX11" fmla="*/ 28826 w 5633928"/>
              <a:gd name="connsiteY11" fmla="*/ 4761248 h 7192213"/>
              <a:gd name="connsiteX12" fmla="*/ 25835 w 5633928"/>
              <a:gd name="connsiteY12" fmla="*/ 4698008 h 7192213"/>
              <a:gd name="connsiteX13" fmla="*/ 17801 w 5633928"/>
              <a:gd name="connsiteY13" fmla="*/ 4693286 h 7192213"/>
              <a:gd name="connsiteX14" fmla="*/ 17096 w 5633928"/>
              <a:gd name="connsiteY14" fmla="*/ 4679416 h 7192213"/>
              <a:gd name="connsiteX15" fmla="*/ 17250 w 5633928"/>
              <a:gd name="connsiteY15" fmla="*/ 4657582 h 7192213"/>
              <a:gd name="connsiteX16" fmla="*/ 25682 w 5633928"/>
              <a:gd name="connsiteY16" fmla="*/ 4608673 h 7192213"/>
              <a:gd name="connsiteX17" fmla="*/ 20696 w 5633928"/>
              <a:gd name="connsiteY17" fmla="*/ 27254 h 7192213"/>
              <a:gd name="connsiteX18" fmla="*/ 44529 w 5633928"/>
              <a:gd name="connsiteY18" fmla="*/ 3139 h 7192213"/>
              <a:gd name="connsiteX19" fmla="*/ 64219 w 5633928"/>
              <a:gd name="connsiteY19" fmla="*/ 24 h 7192213"/>
              <a:gd name="connsiteX20" fmla="*/ 2653439 w 5633928"/>
              <a:gd name="connsiteY20" fmla="*/ 0 h 7192213"/>
              <a:gd name="connsiteX21" fmla="*/ 2959929 w 5633928"/>
              <a:gd name="connsiteY21" fmla="*/ 0 h 7192213"/>
              <a:gd name="connsiteX22" fmla="*/ 5549063 w 5633928"/>
              <a:gd name="connsiteY22" fmla="*/ 0 h 7192213"/>
              <a:gd name="connsiteX23" fmla="*/ 5549068 w 5633928"/>
              <a:gd name="connsiteY23" fmla="*/ 2 h 7192213"/>
              <a:gd name="connsiteX24" fmla="*/ 5553587 w 5633928"/>
              <a:gd name="connsiteY24" fmla="*/ 0 h 7192213"/>
              <a:gd name="connsiteX25" fmla="*/ 5559961 w 5633928"/>
              <a:gd name="connsiteY25" fmla="*/ 3034 h 7192213"/>
              <a:gd name="connsiteX26" fmla="*/ 5596211 w 5633928"/>
              <a:gd name="connsiteY26" fmla="*/ 3034 h 7192213"/>
              <a:gd name="connsiteX27" fmla="*/ 5629738 w 5633928"/>
              <a:gd name="connsiteY27" fmla="*/ 36562 h 7192213"/>
              <a:gd name="connsiteX28" fmla="*/ 5629737 w 5633928"/>
              <a:gd name="connsiteY28" fmla="*/ 7158780 h 7192213"/>
              <a:gd name="connsiteX29" fmla="*/ 5596210 w 5633928"/>
              <a:gd name="connsiteY29" fmla="*/ 7192213 h 7192213"/>
              <a:gd name="connsiteX30" fmla="*/ 1982520 w 5633928"/>
              <a:gd name="connsiteY30" fmla="*/ 7192213 h 7192213"/>
              <a:gd name="connsiteX31" fmla="*/ 64205 w 5633928"/>
              <a:gd name="connsiteY31" fmla="*/ 7189772 h 7192213"/>
              <a:gd name="connsiteX32" fmla="*/ 28826 w 5633928"/>
              <a:gd name="connsiteY32" fmla="*/ 7165867 h 7192213"/>
              <a:gd name="connsiteX33" fmla="*/ 28826 w 5633928"/>
              <a:gd name="connsiteY33" fmla="*/ 6079439 h 7192213"/>
              <a:gd name="connsiteX34" fmla="*/ 18871 w 5633928"/>
              <a:gd name="connsiteY34" fmla="*/ 6043977 h 7192213"/>
              <a:gd name="connsiteX35" fmla="*/ 28826 w 5633928"/>
              <a:gd name="connsiteY35" fmla="*/ 6007501 h 7192213"/>
              <a:gd name="connsiteX36" fmla="*/ 28826 w 5633928"/>
              <a:gd name="connsiteY36" fmla="*/ 5521424 h 7192213"/>
              <a:gd name="connsiteX37" fmla="*/ 28826 w 5633928"/>
              <a:gd name="connsiteY37" fmla="*/ 5456903 h 7192213"/>
              <a:gd name="connsiteX38" fmla="*/ 18216 w 5633928"/>
              <a:gd name="connsiteY38" fmla="*/ 5420866 h 7192213"/>
              <a:gd name="connsiteX39" fmla="*/ 6056 w 5633928"/>
              <a:gd name="connsiteY39" fmla="*/ 5384020 h 7192213"/>
              <a:gd name="connsiteX40" fmla="*/ 815 w 5633928"/>
              <a:gd name="connsiteY40" fmla="*/ 5348515 h 7192213"/>
              <a:gd name="connsiteX41" fmla="*/ 0 w 5633928"/>
              <a:gd name="connsiteY41" fmla="*/ 5321182 h 7192213"/>
              <a:gd name="connsiteX0" fmla="*/ 0 w 5633928"/>
              <a:gd name="connsiteY0" fmla="*/ 5321182 h 7192213"/>
              <a:gd name="connsiteX1" fmla="*/ 7176 w 5633928"/>
              <a:gd name="connsiteY1" fmla="*/ 5292545 h 7192213"/>
              <a:gd name="connsiteX2" fmla="*/ 4191 w 5633928"/>
              <a:gd name="connsiteY2" fmla="*/ 5273215 h 7192213"/>
              <a:gd name="connsiteX3" fmla="*/ 11880 w 5633928"/>
              <a:gd name="connsiteY3" fmla="*/ 5237214 h 7192213"/>
              <a:gd name="connsiteX4" fmla="*/ 18963 w 5633928"/>
              <a:gd name="connsiteY4" fmla="*/ 5184548 h 7192213"/>
              <a:gd name="connsiteX5" fmla="*/ 26514 w 5633928"/>
              <a:gd name="connsiteY5" fmla="*/ 5148294 h 7192213"/>
              <a:gd name="connsiteX6" fmla="*/ 28826 w 5633928"/>
              <a:gd name="connsiteY6" fmla="*/ 5141304 h 7192213"/>
              <a:gd name="connsiteX7" fmla="*/ 28826 w 5633928"/>
              <a:gd name="connsiteY7" fmla="*/ 4904080 h 7192213"/>
              <a:gd name="connsiteX8" fmla="*/ 26241 w 5633928"/>
              <a:gd name="connsiteY8" fmla="*/ 4886580 h 7192213"/>
              <a:gd name="connsiteX9" fmla="*/ 28826 w 5633928"/>
              <a:gd name="connsiteY9" fmla="*/ 4827542 h 7192213"/>
              <a:gd name="connsiteX10" fmla="*/ 25306 w 5633928"/>
              <a:gd name="connsiteY10" fmla="*/ 4818968 h 7192213"/>
              <a:gd name="connsiteX11" fmla="*/ 28826 w 5633928"/>
              <a:gd name="connsiteY11" fmla="*/ 4761248 h 7192213"/>
              <a:gd name="connsiteX12" fmla="*/ 25835 w 5633928"/>
              <a:gd name="connsiteY12" fmla="*/ 4698008 h 7192213"/>
              <a:gd name="connsiteX13" fmla="*/ 17801 w 5633928"/>
              <a:gd name="connsiteY13" fmla="*/ 4693286 h 7192213"/>
              <a:gd name="connsiteX14" fmla="*/ 17096 w 5633928"/>
              <a:gd name="connsiteY14" fmla="*/ 4679416 h 7192213"/>
              <a:gd name="connsiteX15" fmla="*/ 17250 w 5633928"/>
              <a:gd name="connsiteY15" fmla="*/ 4657582 h 7192213"/>
              <a:gd name="connsiteX16" fmla="*/ 25682 w 5633928"/>
              <a:gd name="connsiteY16" fmla="*/ 4608673 h 7192213"/>
              <a:gd name="connsiteX17" fmla="*/ 20696 w 5633928"/>
              <a:gd name="connsiteY17" fmla="*/ 27254 h 7192213"/>
              <a:gd name="connsiteX18" fmla="*/ 44529 w 5633928"/>
              <a:gd name="connsiteY18" fmla="*/ 3139 h 7192213"/>
              <a:gd name="connsiteX19" fmla="*/ 64219 w 5633928"/>
              <a:gd name="connsiteY19" fmla="*/ 24 h 7192213"/>
              <a:gd name="connsiteX20" fmla="*/ 2653439 w 5633928"/>
              <a:gd name="connsiteY20" fmla="*/ 0 h 7192213"/>
              <a:gd name="connsiteX21" fmla="*/ 2959929 w 5633928"/>
              <a:gd name="connsiteY21" fmla="*/ 0 h 7192213"/>
              <a:gd name="connsiteX22" fmla="*/ 5549063 w 5633928"/>
              <a:gd name="connsiteY22" fmla="*/ 0 h 7192213"/>
              <a:gd name="connsiteX23" fmla="*/ 5549068 w 5633928"/>
              <a:gd name="connsiteY23" fmla="*/ 2 h 7192213"/>
              <a:gd name="connsiteX24" fmla="*/ 5553587 w 5633928"/>
              <a:gd name="connsiteY24" fmla="*/ 0 h 7192213"/>
              <a:gd name="connsiteX25" fmla="*/ 5559961 w 5633928"/>
              <a:gd name="connsiteY25" fmla="*/ 3034 h 7192213"/>
              <a:gd name="connsiteX26" fmla="*/ 5596211 w 5633928"/>
              <a:gd name="connsiteY26" fmla="*/ 3034 h 7192213"/>
              <a:gd name="connsiteX27" fmla="*/ 5629738 w 5633928"/>
              <a:gd name="connsiteY27" fmla="*/ 36562 h 7192213"/>
              <a:gd name="connsiteX28" fmla="*/ 5629737 w 5633928"/>
              <a:gd name="connsiteY28" fmla="*/ 7158780 h 7192213"/>
              <a:gd name="connsiteX29" fmla="*/ 5596210 w 5633928"/>
              <a:gd name="connsiteY29" fmla="*/ 7192213 h 7192213"/>
              <a:gd name="connsiteX30" fmla="*/ 64205 w 5633928"/>
              <a:gd name="connsiteY30" fmla="*/ 7189772 h 7192213"/>
              <a:gd name="connsiteX31" fmla="*/ 28826 w 5633928"/>
              <a:gd name="connsiteY31" fmla="*/ 7165867 h 7192213"/>
              <a:gd name="connsiteX32" fmla="*/ 28826 w 5633928"/>
              <a:gd name="connsiteY32" fmla="*/ 6079439 h 7192213"/>
              <a:gd name="connsiteX33" fmla="*/ 18871 w 5633928"/>
              <a:gd name="connsiteY33" fmla="*/ 6043977 h 7192213"/>
              <a:gd name="connsiteX34" fmla="*/ 28826 w 5633928"/>
              <a:gd name="connsiteY34" fmla="*/ 6007501 h 7192213"/>
              <a:gd name="connsiteX35" fmla="*/ 28826 w 5633928"/>
              <a:gd name="connsiteY35" fmla="*/ 5521424 h 7192213"/>
              <a:gd name="connsiteX36" fmla="*/ 28826 w 5633928"/>
              <a:gd name="connsiteY36" fmla="*/ 5456903 h 7192213"/>
              <a:gd name="connsiteX37" fmla="*/ 18216 w 5633928"/>
              <a:gd name="connsiteY37" fmla="*/ 5420866 h 7192213"/>
              <a:gd name="connsiteX38" fmla="*/ 6056 w 5633928"/>
              <a:gd name="connsiteY38" fmla="*/ 5384020 h 7192213"/>
              <a:gd name="connsiteX39" fmla="*/ 815 w 5633928"/>
              <a:gd name="connsiteY39" fmla="*/ 5348515 h 7192213"/>
              <a:gd name="connsiteX40" fmla="*/ 0 w 5633928"/>
              <a:gd name="connsiteY40" fmla="*/ 5321182 h 7192213"/>
              <a:gd name="connsiteX0" fmla="*/ 0 w 5633928"/>
              <a:gd name="connsiteY0" fmla="*/ 5321182 h 7192213"/>
              <a:gd name="connsiteX1" fmla="*/ 7176 w 5633928"/>
              <a:gd name="connsiteY1" fmla="*/ 5292545 h 7192213"/>
              <a:gd name="connsiteX2" fmla="*/ 4191 w 5633928"/>
              <a:gd name="connsiteY2" fmla="*/ 5273215 h 7192213"/>
              <a:gd name="connsiteX3" fmla="*/ 11880 w 5633928"/>
              <a:gd name="connsiteY3" fmla="*/ 5237214 h 7192213"/>
              <a:gd name="connsiteX4" fmla="*/ 18963 w 5633928"/>
              <a:gd name="connsiteY4" fmla="*/ 5184548 h 7192213"/>
              <a:gd name="connsiteX5" fmla="*/ 26514 w 5633928"/>
              <a:gd name="connsiteY5" fmla="*/ 5148294 h 7192213"/>
              <a:gd name="connsiteX6" fmla="*/ 28826 w 5633928"/>
              <a:gd name="connsiteY6" fmla="*/ 5141304 h 7192213"/>
              <a:gd name="connsiteX7" fmla="*/ 28826 w 5633928"/>
              <a:gd name="connsiteY7" fmla="*/ 4904080 h 7192213"/>
              <a:gd name="connsiteX8" fmla="*/ 26241 w 5633928"/>
              <a:gd name="connsiteY8" fmla="*/ 4886580 h 7192213"/>
              <a:gd name="connsiteX9" fmla="*/ 28826 w 5633928"/>
              <a:gd name="connsiteY9" fmla="*/ 4827542 h 7192213"/>
              <a:gd name="connsiteX10" fmla="*/ 25306 w 5633928"/>
              <a:gd name="connsiteY10" fmla="*/ 4818968 h 7192213"/>
              <a:gd name="connsiteX11" fmla="*/ 28826 w 5633928"/>
              <a:gd name="connsiteY11" fmla="*/ 4761248 h 7192213"/>
              <a:gd name="connsiteX12" fmla="*/ 25835 w 5633928"/>
              <a:gd name="connsiteY12" fmla="*/ 4698008 h 7192213"/>
              <a:gd name="connsiteX13" fmla="*/ 17801 w 5633928"/>
              <a:gd name="connsiteY13" fmla="*/ 4693286 h 7192213"/>
              <a:gd name="connsiteX14" fmla="*/ 17096 w 5633928"/>
              <a:gd name="connsiteY14" fmla="*/ 4679416 h 7192213"/>
              <a:gd name="connsiteX15" fmla="*/ 17250 w 5633928"/>
              <a:gd name="connsiteY15" fmla="*/ 4657582 h 7192213"/>
              <a:gd name="connsiteX16" fmla="*/ 25682 w 5633928"/>
              <a:gd name="connsiteY16" fmla="*/ 4608673 h 7192213"/>
              <a:gd name="connsiteX17" fmla="*/ 20696 w 5633928"/>
              <a:gd name="connsiteY17" fmla="*/ 27254 h 7192213"/>
              <a:gd name="connsiteX18" fmla="*/ 44529 w 5633928"/>
              <a:gd name="connsiteY18" fmla="*/ 3139 h 7192213"/>
              <a:gd name="connsiteX19" fmla="*/ 64219 w 5633928"/>
              <a:gd name="connsiteY19" fmla="*/ 24 h 7192213"/>
              <a:gd name="connsiteX20" fmla="*/ 2653439 w 5633928"/>
              <a:gd name="connsiteY20" fmla="*/ 0 h 7192213"/>
              <a:gd name="connsiteX21" fmla="*/ 5549063 w 5633928"/>
              <a:gd name="connsiteY21" fmla="*/ 0 h 7192213"/>
              <a:gd name="connsiteX22" fmla="*/ 5549068 w 5633928"/>
              <a:gd name="connsiteY22" fmla="*/ 2 h 7192213"/>
              <a:gd name="connsiteX23" fmla="*/ 5553587 w 5633928"/>
              <a:gd name="connsiteY23" fmla="*/ 0 h 7192213"/>
              <a:gd name="connsiteX24" fmla="*/ 5559961 w 5633928"/>
              <a:gd name="connsiteY24" fmla="*/ 3034 h 7192213"/>
              <a:gd name="connsiteX25" fmla="*/ 5596211 w 5633928"/>
              <a:gd name="connsiteY25" fmla="*/ 3034 h 7192213"/>
              <a:gd name="connsiteX26" fmla="*/ 5629738 w 5633928"/>
              <a:gd name="connsiteY26" fmla="*/ 36562 h 7192213"/>
              <a:gd name="connsiteX27" fmla="*/ 5629737 w 5633928"/>
              <a:gd name="connsiteY27" fmla="*/ 7158780 h 7192213"/>
              <a:gd name="connsiteX28" fmla="*/ 5596210 w 5633928"/>
              <a:gd name="connsiteY28" fmla="*/ 7192213 h 7192213"/>
              <a:gd name="connsiteX29" fmla="*/ 64205 w 5633928"/>
              <a:gd name="connsiteY29" fmla="*/ 7189772 h 7192213"/>
              <a:gd name="connsiteX30" fmla="*/ 28826 w 5633928"/>
              <a:gd name="connsiteY30" fmla="*/ 7165867 h 7192213"/>
              <a:gd name="connsiteX31" fmla="*/ 28826 w 5633928"/>
              <a:gd name="connsiteY31" fmla="*/ 6079439 h 7192213"/>
              <a:gd name="connsiteX32" fmla="*/ 18871 w 5633928"/>
              <a:gd name="connsiteY32" fmla="*/ 6043977 h 7192213"/>
              <a:gd name="connsiteX33" fmla="*/ 28826 w 5633928"/>
              <a:gd name="connsiteY33" fmla="*/ 6007501 h 7192213"/>
              <a:gd name="connsiteX34" fmla="*/ 28826 w 5633928"/>
              <a:gd name="connsiteY34" fmla="*/ 5521424 h 7192213"/>
              <a:gd name="connsiteX35" fmla="*/ 28826 w 5633928"/>
              <a:gd name="connsiteY35" fmla="*/ 5456903 h 7192213"/>
              <a:gd name="connsiteX36" fmla="*/ 18216 w 5633928"/>
              <a:gd name="connsiteY36" fmla="*/ 5420866 h 7192213"/>
              <a:gd name="connsiteX37" fmla="*/ 6056 w 5633928"/>
              <a:gd name="connsiteY37" fmla="*/ 5384020 h 7192213"/>
              <a:gd name="connsiteX38" fmla="*/ 815 w 5633928"/>
              <a:gd name="connsiteY38" fmla="*/ 5348515 h 7192213"/>
              <a:gd name="connsiteX39" fmla="*/ 0 w 5633928"/>
              <a:gd name="connsiteY39" fmla="*/ 5321182 h 7192213"/>
              <a:gd name="connsiteX0" fmla="*/ 0 w 5633928"/>
              <a:gd name="connsiteY0" fmla="*/ 5321182 h 7192213"/>
              <a:gd name="connsiteX1" fmla="*/ 7176 w 5633928"/>
              <a:gd name="connsiteY1" fmla="*/ 5292545 h 7192213"/>
              <a:gd name="connsiteX2" fmla="*/ 4191 w 5633928"/>
              <a:gd name="connsiteY2" fmla="*/ 5273215 h 7192213"/>
              <a:gd name="connsiteX3" fmla="*/ 11880 w 5633928"/>
              <a:gd name="connsiteY3" fmla="*/ 5237214 h 7192213"/>
              <a:gd name="connsiteX4" fmla="*/ 18963 w 5633928"/>
              <a:gd name="connsiteY4" fmla="*/ 5184548 h 7192213"/>
              <a:gd name="connsiteX5" fmla="*/ 26514 w 5633928"/>
              <a:gd name="connsiteY5" fmla="*/ 5148294 h 7192213"/>
              <a:gd name="connsiteX6" fmla="*/ 28826 w 5633928"/>
              <a:gd name="connsiteY6" fmla="*/ 5141304 h 7192213"/>
              <a:gd name="connsiteX7" fmla="*/ 28826 w 5633928"/>
              <a:gd name="connsiteY7" fmla="*/ 4904080 h 7192213"/>
              <a:gd name="connsiteX8" fmla="*/ 26241 w 5633928"/>
              <a:gd name="connsiteY8" fmla="*/ 4886580 h 7192213"/>
              <a:gd name="connsiteX9" fmla="*/ 28826 w 5633928"/>
              <a:gd name="connsiteY9" fmla="*/ 4827542 h 7192213"/>
              <a:gd name="connsiteX10" fmla="*/ 25306 w 5633928"/>
              <a:gd name="connsiteY10" fmla="*/ 4818968 h 7192213"/>
              <a:gd name="connsiteX11" fmla="*/ 28826 w 5633928"/>
              <a:gd name="connsiteY11" fmla="*/ 4761248 h 7192213"/>
              <a:gd name="connsiteX12" fmla="*/ 25835 w 5633928"/>
              <a:gd name="connsiteY12" fmla="*/ 4698008 h 7192213"/>
              <a:gd name="connsiteX13" fmla="*/ 17801 w 5633928"/>
              <a:gd name="connsiteY13" fmla="*/ 4693286 h 7192213"/>
              <a:gd name="connsiteX14" fmla="*/ 17096 w 5633928"/>
              <a:gd name="connsiteY14" fmla="*/ 4679416 h 7192213"/>
              <a:gd name="connsiteX15" fmla="*/ 17250 w 5633928"/>
              <a:gd name="connsiteY15" fmla="*/ 4657582 h 7192213"/>
              <a:gd name="connsiteX16" fmla="*/ 25682 w 5633928"/>
              <a:gd name="connsiteY16" fmla="*/ 4608673 h 7192213"/>
              <a:gd name="connsiteX17" fmla="*/ 20696 w 5633928"/>
              <a:gd name="connsiteY17" fmla="*/ 27254 h 7192213"/>
              <a:gd name="connsiteX18" fmla="*/ 44529 w 5633928"/>
              <a:gd name="connsiteY18" fmla="*/ 3139 h 7192213"/>
              <a:gd name="connsiteX19" fmla="*/ 64219 w 5633928"/>
              <a:gd name="connsiteY19" fmla="*/ 24 h 7192213"/>
              <a:gd name="connsiteX20" fmla="*/ 5549063 w 5633928"/>
              <a:gd name="connsiteY20" fmla="*/ 0 h 7192213"/>
              <a:gd name="connsiteX21" fmla="*/ 5549068 w 5633928"/>
              <a:gd name="connsiteY21" fmla="*/ 2 h 7192213"/>
              <a:gd name="connsiteX22" fmla="*/ 5553587 w 5633928"/>
              <a:gd name="connsiteY22" fmla="*/ 0 h 7192213"/>
              <a:gd name="connsiteX23" fmla="*/ 5559961 w 5633928"/>
              <a:gd name="connsiteY23" fmla="*/ 3034 h 7192213"/>
              <a:gd name="connsiteX24" fmla="*/ 5596211 w 5633928"/>
              <a:gd name="connsiteY24" fmla="*/ 3034 h 7192213"/>
              <a:gd name="connsiteX25" fmla="*/ 5629738 w 5633928"/>
              <a:gd name="connsiteY25" fmla="*/ 36562 h 7192213"/>
              <a:gd name="connsiteX26" fmla="*/ 5629737 w 5633928"/>
              <a:gd name="connsiteY26" fmla="*/ 7158780 h 7192213"/>
              <a:gd name="connsiteX27" fmla="*/ 5596210 w 5633928"/>
              <a:gd name="connsiteY27" fmla="*/ 7192213 h 7192213"/>
              <a:gd name="connsiteX28" fmla="*/ 64205 w 5633928"/>
              <a:gd name="connsiteY28" fmla="*/ 7189772 h 7192213"/>
              <a:gd name="connsiteX29" fmla="*/ 28826 w 5633928"/>
              <a:gd name="connsiteY29" fmla="*/ 7165867 h 7192213"/>
              <a:gd name="connsiteX30" fmla="*/ 28826 w 5633928"/>
              <a:gd name="connsiteY30" fmla="*/ 6079439 h 7192213"/>
              <a:gd name="connsiteX31" fmla="*/ 18871 w 5633928"/>
              <a:gd name="connsiteY31" fmla="*/ 6043977 h 7192213"/>
              <a:gd name="connsiteX32" fmla="*/ 28826 w 5633928"/>
              <a:gd name="connsiteY32" fmla="*/ 6007501 h 7192213"/>
              <a:gd name="connsiteX33" fmla="*/ 28826 w 5633928"/>
              <a:gd name="connsiteY33" fmla="*/ 5521424 h 7192213"/>
              <a:gd name="connsiteX34" fmla="*/ 28826 w 5633928"/>
              <a:gd name="connsiteY34" fmla="*/ 5456903 h 7192213"/>
              <a:gd name="connsiteX35" fmla="*/ 18216 w 5633928"/>
              <a:gd name="connsiteY35" fmla="*/ 5420866 h 7192213"/>
              <a:gd name="connsiteX36" fmla="*/ 6056 w 5633928"/>
              <a:gd name="connsiteY36" fmla="*/ 5384020 h 7192213"/>
              <a:gd name="connsiteX37" fmla="*/ 815 w 5633928"/>
              <a:gd name="connsiteY37" fmla="*/ 5348515 h 7192213"/>
              <a:gd name="connsiteX38" fmla="*/ 0 w 5633928"/>
              <a:gd name="connsiteY38" fmla="*/ 5321182 h 7192213"/>
              <a:gd name="connsiteX0" fmla="*/ 0 w 5633928"/>
              <a:gd name="connsiteY0" fmla="*/ 5321182 h 7192213"/>
              <a:gd name="connsiteX1" fmla="*/ 7176 w 5633928"/>
              <a:gd name="connsiteY1" fmla="*/ 5292545 h 7192213"/>
              <a:gd name="connsiteX2" fmla="*/ 4191 w 5633928"/>
              <a:gd name="connsiteY2" fmla="*/ 5273215 h 7192213"/>
              <a:gd name="connsiteX3" fmla="*/ 11880 w 5633928"/>
              <a:gd name="connsiteY3" fmla="*/ 5237214 h 7192213"/>
              <a:gd name="connsiteX4" fmla="*/ 18963 w 5633928"/>
              <a:gd name="connsiteY4" fmla="*/ 5184548 h 7192213"/>
              <a:gd name="connsiteX5" fmla="*/ 26514 w 5633928"/>
              <a:gd name="connsiteY5" fmla="*/ 5148294 h 7192213"/>
              <a:gd name="connsiteX6" fmla="*/ 28826 w 5633928"/>
              <a:gd name="connsiteY6" fmla="*/ 5141304 h 7192213"/>
              <a:gd name="connsiteX7" fmla="*/ 28826 w 5633928"/>
              <a:gd name="connsiteY7" fmla="*/ 4904080 h 7192213"/>
              <a:gd name="connsiteX8" fmla="*/ 26241 w 5633928"/>
              <a:gd name="connsiteY8" fmla="*/ 4886580 h 7192213"/>
              <a:gd name="connsiteX9" fmla="*/ 28826 w 5633928"/>
              <a:gd name="connsiteY9" fmla="*/ 4827542 h 7192213"/>
              <a:gd name="connsiteX10" fmla="*/ 25306 w 5633928"/>
              <a:gd name="connsiteY10" fmla="*/ 4818968 h 7192213"/>
              <a:gd name="connsiteX11" fmla="*/ 28826 w 5633928"/>
              <a:gd name="connsiteY11" fmla="*/ 4761248 h 7192213"/>
              <a:gd name="connsiteX12" fmla="*/ 25835 w 5633928"/>
              <a:gd name="connsiteY12" fmla="*/ 4698008 h 7192213"/>
              <a:gd name="connsiteX13" fmla="*/ 17801 w 5633928"/>
              <a:gd name="connsiteY13" fmla="*/ 4693286 h 7192213"/>
              <a:gd name="connsiteX14" fmla="*/ 17096 w 5633928"/>
              <a:gd name="connsiteY14" fmla="*/ 4679416 h 7192213"/>
              <a:gd name="connsiteX15" fmla="*/ 17250 w 5633928"/>
              <a:gd name="connsiteY15" fmla="*/ 4657582 h 7192213"/>
              <a:gd name="connsiteX16" fmla="*/ 25682 w 5633928"/>
              <a:gd name="connsiteY16" fmla="*/ 4608673 h 7192213"/>
              <a:gd name="connsiteX17" fmla="*/ 20696 w 5633928"/>
              <a:gd name="connsiteY17" fmla="*/ 27254 h 7192213"/>
              <a:gd name="connsiteX18" fmla="*/ 44529 w 5633928"/>
              <a:gd name="connsiteY18" fmla="*/ 3139 h 7192213"/>
              <a:gd name="connsiteX19" fmla="*/ 64219 w 5633928"/>
              <a:gd name="connsiteY19" fmla="*/ 24 h 7192213"/>
              <a:gd name="connsiteX20" fmla="*/ 5549063 w 5633928"/>
              <a:gd name="connsiteY20" fmla="*/ 0 h 7192213"/>
              <a:gd name="connsiteX21" fmla="*/ 5549068 w 5633928"/>
              <a:gd name="connsiteY21" fmla="*/ 2 h 7192213"/>
              <a:gd name="connsiteX22" fmla="*/ 5553587 w 5633928"/>
              <a:gd name="connsiteY22" fmla="*/ 0 h 7192213"/>
              <a:gd name="connsiteX23" fmla="*/ 5596211 w 5633928"/>
              <a:gd name="connsiteY23" fmla="*/ 3034 h 7192213"/>
              <a:gd name="connsiteX24" fmla="*/ 5629738 w 5633928"/>
              <a:gd name="connsiteY24" fmla="*/ 36562 h 7192213"/>
              <a:gd name="connsiteX25" fmla="*/ 5629737 w 5633928"/>
              <a:gd name="connsiteY25" fmla="*/ 7158780 h 7192213"/>
              <a:gd name="connsiteX26" fmla="*/ 5596210 w 5633928"/>
              <a:gd name="connsiteY26" fmla="*/ 7192213 h 7192213"/>
              <a:gd name="connsiteX27" fmla="*/ 64205 w 5633928"/>
              <a:gd name="connsiteY27" fmla="*/ 7189772 h 7192213"/>
              <a:gd name="connsiteX28" fmla="*/ 28826 w 5633928"/>
              <a:gd name="connsiteY28" fmla="*/ 7165867 h 7192213"/>
              <a:gd name="connsiteX29" fmla="*/ 28826 w 5633928"/>
              <a:gd name="connsiteY29" fmla="*/ 6079439 h 7192213"/>
              <a:gd name="connsiteX30" fmla="*/ 18871 w 5633928"/>
              <a:gd name="connsiteY30" fmla="*/ 6043977 h 7192213"/>
              <a:gd name="connsiteX31" fmla="*/ 28826 w 5633928"/>
              <a:gd name="connsiteY31" fmla="*/ 6007501 h 7192213"/>
              <a:gd name="connsiteX32" fmla="*/ 28826 w 5633928"/>
              <a:gd name="connsiteY32" fmla="*/ 5521424 h 7192213"/>
              <a:gd name="connsiteX33" fmla="*/ 28826 w 5633928"/>
              <a:gd name="connsiteY33" fmla="*/ 5456903 h 7192213"/>
              <a:gd name="connsiteX34" fmla="*/ 18216 w 5633928"/>
              <a:gd name="connsiteY34" fmla="*/ 5420866 h 7192213"/>
              <a:gd name="connsiteX35" fmla="*/ 6056 w 5633928"/>
              <a:gd name="connsiteY35" fmla="*/ 5384020 h 7192213"/>
              <a:gd name="connsiteX36" fmla="*/ 815 w 5633928"/>
              <a:gd name="connsiteY36" fmla="*/ 5348515 h 7192213"/>
              <a:gd name="connsiteX37" fmla="*/ 0 w 5633928"/>
              <a:gd name="connsiteY37" fmla="*/ 5321182 h 719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633928" h="7192213">
                <a:moveTo>
                  <a:pt x="0" y="5321182"/>
                </a:moveTo>
                <a:lnTo>
                  <a:pt x="7176" y="5292545"/>
                </a:lnTo>
                <a:cubicBezTo>
                  <a:pt x="7874" y="5284550"/>
                  <a:pt x="3408" y="5282436"/>
                  <a:pt x="4191" y="5273215"/>
                </a:cubicBezTo>
                <a:lnTo>
                  <a:pt x="11880" y="5237214"/>
                </a:lnTo>
                <a:lnTo>
                  <a:pt x="18963" y="5184548"/>
                </a:lnTo>
                <a:lnTo>
                  <a:pt x="26514" y="5148294"/>
                </a:lnTo>
                <a:lnTo>
                  <a:pt x="28826" y="5141304"/>
                </a:lnTo>
                <a:lnTo>
                  <a:pt x="28826" y="4904080"/>
                </a:lnTo>
                <a:lnTo>
                  <a:pt x="26241" y="4886580"/>
                </a:lnTo>
                <a:lnTo>
                  <a:pt x="28826" y="4827542"/>
                </a:lnTo>
                <a:lnTo>
                  <a:pt x="25306" y="4818968"/>
                </a:lnTo>
                <a:lnTo>
                  <a:pt x="28826" y="4761248"/>
                </a:lnTo>
                <a:cubicBezTo>
                  <a:pt x="28328" y="4742134"/>
                  <a:pt x="29114" y="4709012"/>
                  <a:pt x="25835" y="4698008"/>
                </a:cubicBezTo>
                <a:lnTo>
                  <a:pt x="17801" y="4693286"/>
                </a:lnTo>
                <a:lnTo>
                  <a:pt x="17096" y="4679416"/>
                </a:lnTo>
                <a:cubicBezTo>
                  <a:pt x="17711" y="4678402"/>
                  <a:pt x="17198" y="4658407"/>
                  <a:pt x="17250" y="4657582"/>
                </a:cubicBezTo>
                <a:lnTo>
                  <a:pt x="25682" y="4608673"/>
                </a:lnTo>
                <a:lnTo>
                  <a:pt x="20696" y="27254"/>
                </a:lnTo>
                <a:cubicBezTo>
                  <a:pt x="28640" y="13408"/>
                  <a:pt x="30825" y="11178"/>
                  <a:pt x="44529" y="3139"/>
                </a:cubicBezTo>
                <a:lnTo>
                  <a:pt x="64219" y="24"/>
                </a:lnTo>
                <a:lnTo>
                  <a:pt x="5549063" y="0"/>
                </a:lnTo>
                <a:cubicBezTo>
                  <a:pt x="5549065" y="1"/>
                  <a:pt x="5549066" y="2"/>
                  <a:pt x="5549068" y="2"/>
                </a:cubicBezTo>
                <a:lnTo>
                  <a:pt x="5553587" y="0"/>
                </a:lnTo>
                <a:lnTo>
                  <a:pt x="5596211" y="3034"/>
                </a:lnTo>
                <a:cubicBezTo>
                  <a:pt x="5614708" y="3086"/>
                  <a:pt x="5629691" y="18066"/>
                  <a:pt x="5629738" y="36562"/>
                </a:cubicBezTo>
                <a:cubicBezTo>
                  <a:pt x="5635326" y="1229186"/>
                  <a:pt x="5635325" y="5966172"/>
                  <a:pt x="5629737" y="7158780"/>
                </a:cubicBezTo>
                <a:cubicBezTo>
                  <a:pt x="5629632" y="7177240"/>
                  <a:pt x="5614669" y="7192165"/>
                  <a:pt x="5596210" y="7192213"/>
                </a:cubicBezTo>
                <a:lnTo>
                  <a:pt x="64205" y="7189772"/>
                </a:lnTo>
                <a:cubicBezTo>
                  <a:pt x="44670" y="7189697"/>
                  <a:pt x="28876" y="7179028"/>
                  <a:pt x="28826" y="7165867"/>
                </a:cubicBezTo>
                <a:lnTo>
                  <a:pt x="28826" y="6079439"/>
                </a:lnTo>
                <a:lnTo>
                  <a:pt x="18871" y="6043977"/>
                </a:lnTo>
                <a:cubicBezTo>
                  <a:pt x="19309" y="6024074"/>
                  <a:pt x="25508" y="6019660"/>
                  <a:pt x="28826" y="6007501"/>
                </a:cubicBezTo>
                <a:lnTo>
                  <a:pt x="28826" y="5521424"/>
                </a:lnTo>
                <a:lnTo>
                  <a:pt x="28826" y="5456903"/>
                </a:lnTo>
                <a:lnTo>
                  <a:pt x="18216" y="5420866"/>
                </a:lnTo>
                <a:cubicBezTo>
                  <a:pt x="26699" y="5406368"/>
                  <a:pt x="10111" y="5395765"/>
                  <a:pt x="6056" y="5384020"/>
                </a:cubicBezTo>
                <a:lnTo>
                  <a:pt x="815" y="5348515"/>
                </a:lnTo>
                <a:cubicBezTo>
                  <a:pt x="543" y="5339404"/>
                  <a:pt x="272" y="5330293"/>
                  <a:pt x="0" y="5321182"/>
                </a:cubicBezTo>
                <a:close/>
              </a:path>
            </a:pathLst>
          </a:custGeom>
          <a:solidFill>
            <a:srgbClr val="FFFFFF"/>
          </a:solidFill>
          <a:ln w="1270" cap="flat">
            <a:noFill/>
            <a:prstDash val="solid"/>
            <a:miter/>
          </a:ln>
          <a:effectLst/>
        </p:spPr>
        <p:txBody>
          <a:bodyPr rtlCol="0" anchor="ctr"/>
          <a:lstStyle/>
          <a:p>
            <a:endParaRPr lang="en-US"/>
          </a:p>
        </p:txBody>
      </p:sp>
      <p:pic>
        <p:nvPicPr>
          <p:cNvPr id="153" name="Obrázek 152" descr="Obsah obrázku text, snímek obrazovky, elektronika, displej&#10;&#10;Popis byl vytvořen automaticky">
            <a:extLst>
              <a:ext uri="{FF2B5EF4-FFF2-40B4-BE49-F238E27FC236}">
                <a16:creationId xmlns:a16="http://schemas.microsoft.com/office/drawing/2014/main" id="{318DB00E-BEB6-5FC2-7D85-C4ED77BE871B}"/>
              </a:ext>
            </a:extLst>
          </p:cNvPr>
          <p:cNvPicPr>
            <a:picLocks noChangeAspect="1"/>
          </p:cNvPicPr>
          <p:nvPr/>
        </p:nvPicPr>
        <p:blipFill rotWithShape="1">
          <a:blip r:embed="rId2"/>
          <a:srcRect l="31733" t="24595" r="57945" b="51641"/>
          <a:stretch/>
        </p:blipFill>
        <p:spPr bwMode="auto">
          <a:xfrm rot="120000">
            <a:off x="4670006" y="1132435"/>
            <a:ext cx="6870446" cy="4468463"/>
          </a:xfrm>
          <a:prstGeom prst="rect">
            <a:avLst/>
          </a:prstGeom>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B3E6A3D8-E654-B984-9470-AAB29876AD0D}"/>
              </a:ext>
            </a:extLst>
          </p:cNvPr>
          <p:cNvSpPr>
            <a:spLocks noGrp="1"/>
          </p:cNvSpPr>
          <p:nvPr>
            <p:ph type="ctrTitle"/>
          </p:nvPr>
        </p:nvSpPr>
        <p:spPr>
          <a:xfrm>
            <a:off x="575667" y="1138575"/>
            <a:ext cx="4876800" cy="3309835"/>
          </a:xfrm>
        </p:spPr>
        <p:txBody>
          <a:bodyPr anchor="t">
            <a:normAutofit fontScale="90000"/>
          </a:bodyPr>
          <a:lstStyle/>
          <a:p>
            <a:r>
              <a:rPr lang="cs-CZ" sz="5400"/>
              <a:t>Mobilities:</a:t>
            </a:r>
            <a:br>
              <a:rPr lang="cs-CZ" sz="5400"/>
            </a:br>
            <a:r>
              <a:rPr lang="cs-CZ" sz="5400"/>
              <a:t>Discover your opportunities to go abroad </a:t>
            </a:r>
            <a:endParaRPr lang="cs-CZ" dirty="0"/>
          </a:p>
        </p:txBody>
      </p:sp>
      <p:sp>
        <p:nvSpPr>
          <p:cNvPr id="3" name="Podnadpis 2">
            <a:extLst>
              <a:ext uri="{FF2B5EF4-FFF2-40B4-BE49-F238E27FC236}">
                <a16:creationId xmlns:a16="http://schemas.microsoft.com/office/drawing/2014/main" id="{3EEC847B-71CB-CA95-98BF-57C032B85817}"/>
              </a:ext>
            </a:extLst>
          </p:cNvPr>
          <p:cNvSpPr>
            <a:spLocks noGrp="1"/>
          </p:cNvSpPr>
          <p:nvPr>
            <p:ph type="subTitle" idx="1"/>
          </p:nvPr>
        </p:nvSpPr>
        <p:spPr>
          <a:xfrm>
            <a:off x="1219199" y="5250425"/>
            <a:ext cx="2799259" cy="921775"/>
          </a:xfrm>
        </p:spPr>
        <p:txBody>
          <a:bodyPr>
            <a:normAutofit lnSpcReduction="10000"/>
          </a:bodyPr>
          <a:lstStyle/>
          <a:p>
            <a:pPr algn="ctr"/>
            <a:r>
              <a:rPr lang="cs-CZ" dirty="0" err="1"/>
              <a:t>Seminar</a:t>
            </a:r>
            <a:r>
              <a:rPr lang="cs-CZ" dirty="0"/>
              <a:t> for PhD </a:t>
            </a:r>
            <a:r>
              <a:rPr lang="cs-CZ" dirty="0" err="1"/>
              <a:t>students</a:t>
            </a:r>
            <a:br>
              <a:rPr lang="cs-CZ" dirty="0"/>
            </a:br>
            <a:r>
              <a:rPr lang="cs-CZ" dirty="0"/>
              <a:t>26.10.2022</a:t>
            </a:r>
          </a:p>
        </p:txBody>
      </p:sp>
      <p:grpSp>
        <p:nvGrpSpPr>
          <p:cNvPr id="182" name="Group 181">
            <a:extLst>
              <a:ext uri="{FF2B5EF4-FFF2-40B4-BE49-F238E27FC236}">
                <a16:creationId xmlns:a16="http://schemas.microsoft.com/office/drawing/2014/main" id="{5D3D3051-D223-4825-BE7D-C711315EE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91" name="Group 182">
              <a:extLst>
                <a:ext uri="{FF2B5EF4-FFF2-40B4-BE49-F238E27FC236}">
                  <a16:creationId xmlns:a16="http://schemas.microsoft.com/office/drawing/2014/main" id="{520C5DCB-EAA5-4FFC-AA6E-08F8338DDD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85" name="Straight Connector 184">
                <a:extLst>
                  <a:ext uri="{FF2B5EF4-FFF2-40B4-BE49-F238E27FC236}">
                    <a16:creationId xmlns:a16="http://schemas.microsoft.com/office/drawing/2014/main" id="{C2C538F1-2196-4569-BA87-03877D5148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D996DBDC-43C7-4705-94D0-B810DD6915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 name="Oval 183">
              <a:extLst>
                <a:ext uri="{FF2B5EF4-FFF2-40B4-BE49-F238E27FC236}">
                  <a16:creationId xmlns:a16="http://schemas.microsoft.com/office/drawing/2014/main" id="{C9F89986-CE0E-45E8-A509-FA70F6E368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Freeform: Shape 187">
            <a:extLst>
              <a:ext uri="{FF2B5EF4-FFF2-40B4-BE49-F238E27FC236}">
                <a16:creationId xmlns:a16="http://schemas.microsoft.com/office/drawing/2014/main" id="{0847B228-7D3B-4853-8273-2B7CDAF9C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691138">
            <a:off x="10900084" y="5261493"/>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3">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0" name="Zástupný symbol pro zápatí 1">
            <a:extLst>
              <a:ext uri="{FF2B5EF4-FFF2-40B4-BE49-F238E27FC236}">
                <a16:creationId xmlns:a16="http://schemas.microsoft.com/office/drawing/2014/main" id="{84EA318F-6962-8A40-8DA9-83FE18328ADB}"/>
              </a:ext>
            </a:extLst>
          </p:cNvPr>
          <p:cNvSpPr txBox="1">
            <a:spLocks/>
          </p:cNvSpPr>
          <p:nvPr/>
        </p:nvSpPr>
        <p:spPr>
          <a:xfrm>
            <a:off x="729530" y="6424404"/>
            <a:ext cx="7920000" cy="252000"/>
          </a:xfrm>
          <a:prstGeom prst="rect">
            <a:avLst/>
          </a:prstGeom>
        </p:spPr>
        <p:txBody>
          <a:bodyPr vert="horz" lIns="91440" tIns="45720" rIns="91440" bIns="45720" rtlCol="0" anchor="ctr"/>
          <a:lstStyle>
            <a:defPPr>
              <a:defRPr lang="cs-CZ"/>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err="1"/>
              <a:t>Faculty</a:t>
            </a:r>
            <a:r>
              <a:rPr lang="cs-CZ" dirty="0"/>
              <a:t> of Science MU</a:t>
            </a:r>
          </a:p>
        </p:txBody>
      </p:sp>
      <p:pic>
        <p:nvPicPr>
          <p:cNvPr id="10" name="Obrázek 9">
            <a:extLst>
              <a:ext uri="{FF2B5EF4-FFF2-40B4-BE49-F238E27FC236}">
                <a16:creationId xmlns:a16="http://schemas.microsoft.com/office/drawing/2014/main" id="{995861CE-B292-5357-B5D7-2C73C1E500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74" y="-456531"/>
            <a:ext cx="2901893" cy="2051638"/>
          </a:xfrm>
          <a:prstGeom prst="rect">
            <a:avLst/>
          </a:prstGeom>
        </p:spPr>
      </p:pic>
    </p:spTree>
    <p:extLst>
      <p:ext uri="{BB962C8B-B14F-4D97-AF65-F5344CB8AC3E}">
        <p14:creationId xmlns:p14="http://schemas.microsoft.com/office/powerpoint/2010/main" val="85297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6937C40-FF6D-5FCD-68B4-D57B1B127B04}"/>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a:p>
        </p:txBody>
      </p:sp>
      <p:sp>
        <p:nvSpPr>
          <p:cNvPr id="4" name="Nadpis 3">
            <a:extLst>
              <a:ext uri="{FF2B5EF4-FFF2-40B4-BE49-F238E27FC236}">
                <a16:creationId xmlns:a16="http://schemas.microsoft.com/office/drawing/2014/main" id="{21748477-4E39-DE5D-4CB8-F851AF0FC015}"/>
              </a:ext>
            </a:extLst>
          </p:cNvPr>
          <p:cNvSpPr>
            <a:spLocks noGrp="1"/>
          </p:cNvSpPr>
          <p:nvPr>
            <p:ph type="title"/>
          </p:nvPr>
        </p:nvSpPr>
        <p:spPr>
          <a:xfrm>
            <a:off x="816528" y="520554"/>
            <a:ext cx="9493249" cy="775448"/>
          </a:xfrm>
        </p:spPr>
        <p:txBody>
          <a:bodyPr/>
          <a:lstStyle/>
          <a:p>
            <a:r>
              <a:rPr lang="cs-CZ" dirty="0" err="1"/>
              <a:t>Freemover</a:t>
            </a:r>
            <a:endParaRPr lang="cs-CZ" dirty="0"/>
          </a:p>
        </p:txBody>
      </p:sp>
      <p:graphicFrame>
        <p:nvGraphicFramePr>
          <p:cNvPr id="9" name="Zástupný obsah 6">
            <a:extLst>
              <a:ext uri="{FF2B5EF4-FFF2-40B4-BE49-F238E27FC236}">
                <a16:creationId xmlns:a16="http://schemas.microsoft.com/office/drawing/2014/main" id="{BACE042A-1C7E-20C5-1D33-C33380A7F006}"/>
              </a:ext>
            </a:extLst>
          </p:cNvPr>
          <p:cNvGraphicFramePr>
            <a:graphicFrameLocks noGrp="1"/>
          </p:cNvGraphicFramePr>
          <p:nvPr>
            <p:ph idx="1"/>
            <p:extLst>
              <p:ext uri="{D42A27DB-BD31-4B8C-83A1-F6EECF244321}">
                <p14:modId xmlns:p14="http://schemas.microsoft.com/office/powerpoint/2010/main" val="4242535441"/>
              </p:ext>
            </p:extLst>
          </p:nvPr>
        </p:nvGraphicFramePr>
        <p:xfrm>
          <a:off x="666000" y="1412061"/>
          <a:ext cx="5219998" cy="41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ástupný obsah 9">
            <a:extLst>
              <a:ext uri="{FF2B5EF4-FFF2-40B4-BE49-F238E27FC236}">
                <a16:creationId xmlns:a16="http://schemas.microsoft.com/office/drawing/2014/main" id="{A59ABB1E-2648-BFCD-2B21-6382058CADDD}"/>
              </a:ext>
            </a:extLst>
          </p:cNvPr>
          <p:cNvSpPr txBox="1">
            <a:spLocks/>
          </p:cNvSpPr>
          <p:nvPr/>
        </p:nvSpPr>
        <p:spPr>
          <a:xfrm>
            <a:off x="6096000" y="558207"/>
            <a:ext cx="5753878" cy="3862791"/>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Arial" panose="020B0604020202020204" pitchFamily="34" charset="0"/>
              </a:rPr>
              <a:t>Study</a:t>
            </a:r>
            <a:r>
              <a:rPr lang="en-US" dirty="0">
                <a:latin typeface="Arial" panose="020B0604020202020204" pitchFamily="34" charset="0"/>
              </a:rPr>
              <a:t> stays</a:t>
            </a:r>
            <a:endParaRPr lang="cs-CZ" dirty="0">
              <a:latin typeface="Arial" panose="020B0604020202020204" pitchFamily="34" charset="0"/>
            </a:endParaRPr>
          </a:p>
          <a:p>
            <a:pPr lvl="1"/>
            <a:r>
              <a:rPr lang="en-US" dirty="0">
                <a:latin typeface="Arial" panose="020B0604020202020204" pitchFamily="34" charset="0"/>
              </a:rPr>
              <a:t>Each university has different rules. Some </a:t>
            </a:r>
            <a:r>
              <a:rPr lang="en-US" dirty="0" err="1">
                <a:latin typeface="Arial" panose="020B0604020202020204" pitchFamily="34" charset="0"/>
              </a:rPr>
              <a:t>freemovers</a:t>
            </a:r>
            <a:r>
              <a:rPr lang="en-US" dirty="0">
                <a:latin typeface="Arial" panose="020B0604020202020204" pitchFamily="34" charset="0"/>
              </a:rPr>
              <a:t> are not accepted at all, in some cases they require tuition fees. In all cases, it is up to the decision of the university whether or not they are interested in accepting the student.</a:t>
            </a:r>
          </a:p>
          <a:p>
            <a:pPr lvl="1"/>
            <a:r>
              <a:rPr lang="en-US" dirty="0">
                <a:latin typeface="Arial" panose="020B0604020202020204" pitchFamily="34" charset="0"/>
              </a:rPr>
              <a:t>The student must bring 20 ECTS per semester from abroad, the number of credits earned may be lower in the case of short-term thesis preparation, and the student must meet the study requirements of the home faculty.</a:t>
            </a:r>
          </a:p>
          <a:p>
            <a:pPr lvl="1"/>
            <a:r>
              <a:rPr lang="en-US" dirty="0">
                <a:latin typeface="Arial" panose="020B0604020202020204" pitchFamily="34" charset="0"/>
              </a:rPr>
              <a:t>A letter of acceptance /e-mail is required in the application form.</a:t>
            </a:r>
          </a:p>
          <a:p>
            <a:pPr lvl="1"/>
            <a:r>
              <a:rPr lang="en-US" dirty="0">
                <a:latin typeface="Arial" panose="020B0604020202020204" pitchFamily="34" charset="0"/>
              </a:rPr>
              <a:t>it is possible to go for shorter stays (1-2 months, for example) to work on a</a:t>
            </a:r>
            <a:r>
              <a:rPr lang="cs-CZ" dirty="0">
                <a:latin typeface="Arial" panose="020B0604020202020204" pitchFamily="34" charset="0"/>
              </a:rPr>
              <a:t> </a:t>
            </a:r>
            <a:r>
              <a:rPr lang="en-US" dirty="0">
                <a:latin typeface="Arial" panose="020B0604020202020204" pitchFamily="34" charset="0"/>
              </a:rPr>
              <a:t>thesis - then the number of credits may be lower</a:t>
            </a:r>
            <a:endParaRPr lang="cs-CZ" dirty="0">
              <a:latin typeface="Arial" panose="020B0604020202020204" pitchFamily="34" charset="0"/>
            </a:endParaRPr>
          </a:p>
          <a:p>
            <a:pPr lvl="1"/>
            <a:endParaRPr lang="cs-CZ" dirty="0">
              <a:latin typeface="Arial" panose="020B0604020202020204" pitchFamily="34" charset="0"/>
            </a:endParaRPr>
          </a:p>
          <a:p>
            <a:pPr marL="228600" lvl="1" indent="0">
              <a:buNone/>
            </a:pPr>
            <a:r>
              <a:rPr lang="cs-CZ" b="1" dirty="0">
                <a:latin typeface="Arial" panose="020B0604020202020204" pitchFamily="34" charset="0"/>
              </a:rPr>
              <a:t>INTERNSHIPS</a:t>
            </a:r>
          </a:p>
          <a:p>
            <a:pPr lvl="1"/>
            <a:r>
              <a:rPr lang="en-US" dirty="0">
                <a:latin typeface="Arial" panose="020B0604020202020204" pitchFamily="34" charset="0"/>
              </a:rPr>
              <a:t>cannot be used for graduate stays = you must be an active student at MU</a:t>
            </a:r>
            <a:endParaRPr lang="cs-CZ" dirty="0">
              <a:latin typeface="Arial" panose="020B0604020202020204" pitchFamily="34" charset="0"/>
            </a:endParaRPr>
          </a:p>
          <a:p>
            <a:pPr lvl="1"/>
            <a:r>
              <a:rPr lang="cs-CZ" dirty="0">
                <a:latin typeface="Arial" panose="020B0604020202020204" pitchFamily="34" charset="0"/>
              </a:rPr>
              <a:t>Any </a:t>
            </a:r>
            <a:r>
              <a:rPr lang="cs-CZ" dirty="0" err="1">
                <a:latin typeface="Arial" panose="020B0604020202020204" pitchFamily="34" charset="0"/>
              </a:rPr>
              <a:t>institution</a:t>
            </a:r>
            <a:r>
              <a:rPr lang="cs-CZ" dirty="0">
                <a:latin typeface="Arial" panose="020B0604020202020204" pitchFamily="34" charset="0"/>
              </a:rPr>
              <a:t> </a:t>
            </a:r>
            <a:r>
              <a:rPr lang="cs-CZ" dirty="0" err="1">
                <a:latin typeface="Arial" panose="020B0604020202020204" pitchFamily="34" charset="0"/>
              </a:rPr>
              <a:t>you</a:t>
            </a:r>
            <a:r>
              <a:rPr lang="cs-CZ" dirty="0">
                <a:latin typeface="Arial" panose="020B0604020202020204" pitchFamily="34" charset="0"/>
              </a:rPr>
              <a:t> </a:t>
            </a:r>
            <a:r>
              <a:rPr lang="cs-CZ" dirty="0" err="1">
                <a:latin typeface="Arial" panose="020B0604020202020204" pitchFamily="34" charset="0"/>
              </a:rPr>
              <a:t>want</a:t>
            </a:r>
            <a:endParaRPr lang="en-US" dirty="0">
              <a:latin typeface="Arial" panose="020B0604020202020204" pitchFamily="34" charset="0"/>
            </a:endParaRPr>
          </a:p>
          <a:p>
            <a:pPr lvl="1"/>
            <a:r>
              <a:rPr lang="en-US" dirty="0">
                <a:latin typeface="Arial" panose="020B0604020202020204" pitchFamily="34" charset="0"/>
              </a:rPr>
              <a:t>Must have Training Agreement already signed to apply</a:t>
            </a:r>
            <a:endParaRPr lang="cs-CZ" dirty="0">
              <a:latin typeface="Arial" panose="020B0604020202020204" pitchFamily="34" charset="0"/>
            </a:endParaRPr>
          </a:p>
        </p:txBody>
      </p:sp>
      <p:sp>
        <p:nvSpPr>
          <p:cNvPr id="2" name="TextovéPole 1">
            <a:extLst>
              <a:ext uri="{FF2B5EF4-FFF2-40B4-BE49-F238E27FC236}">
                <a16:creationId xmlns:a16="http://schemas.microsoft.com/office/drawing/2014/main" id="{311D855F-C229-3868-CF9E-4EE8B30E8F8E}"/>
              </a:ext>
            </a:extLst>
          </p:cNvPr>
          <p:cNvSpPr txBox="1"/>
          <p:nvPr/>
        </p:nvSpPr>
        <p:spPr>
          <a:xfrm>
            <a:off x="816528" y="5894685"/>
            <a:ext cx="5279472" cy="923330"/>
          </a:xfrm>
          <a:prstGeom prst="rect">
            <a:avLst/>
          </a:prstGeom>
          <a:noFill/>
        </p:spPr>
        <p:txBody>
          <a:bodyPr wrap="square" rtlCol="0">
            <a:spAutoFit/>
          </a:bodyPr>
          <a:lstStyle/>
          <a:p>
            <a:r>
              <a:rPr lang="cs-CZ" dirty="0">
                <a:solidFill>
                  <a:srgbClr val="FF0000"/>
                </a:solidFill>
              </a:rPr>
              <a:t>!!!</a:t>
            </a:r>
            <a:r>
              <a:rPr lang="cs-CZ" dirty="0" err="1"/>
              <a:t>Need</a:t>
            </a:r>
            <a:r>
              <a:rPr lang="cs-CZ" dirty="0"/>
              <a:t> Learning/Training </a:t>
            </a:r>
            <a:r>
              <a:rPr lang="cs-CZ" dirty="0" err="1"/>
              <a:t>agreement</a:t>
            </a:r>
            <a:r>
              <a:rPr lang="cs-CZ" dirty="0"/>
              <a:t> </a:t>
            </a:r>
            <a:r>
              <a:rPr lang="cs-CZ" dirty="0" err="1"/>
              <a:t>still</a:t>
            </a:r>
            <a:r>
              <a:rPr lang="cs-CZ" dirty="0"/>
              <a:t> in </a:t>
            </a:r>
            <a:r>
              <a:rPr lang="cs-CZ" dirty="0" err="1"/>
              <a:t>paper</a:t>
            </a:r>
            <a:r>
              <a:rPr lang="cs-CZ" dirty="0"/>
              <a:t> </a:t>
            </a:r>
            <a:r>
              <a:rPr lang="cs-CZ" dirty="0" err="1"/>
              <a:t>form</a:t>
            </a:r>
            <a:r>
              <a:rPr lang="cs-CZ" dirty="0"/>
              <a:t> + online </a:t>
            </a:r>
            <a:r>
              <a:rPr lang="cs-CZ" dirty="0" err="1"/>
              <a:t>application</a:t>
            </a:r>
            <a:r>
              <a:rPr lang="cs-CZ" dirty="0"/>
              <a:t> in ISOIS</a:t>
            </a:r>
          </a:p>
        </p:txBody>
      </p:sp>
    </p:spTree>
    <p:extLst>
      <p:ext uri="{BB962C8B-B14F-4D97-AF65-F5344CB8AC3E}">
        <p14:creationId xmlns:p14="http://schemas.microsoft.com/office/powerpoint/2010/main" val="300450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2AB6E6C-925D-43DB-8839-727FBC66202F}"/>
              </a:ext>
            </a:extLst>
          </p:cNvPr>
          <p:cNvSpPr>
            <a:spLocks noGrp="1"/>
          </p:cNvSpPr>
          <p:nvPr>
            <p:ph type="title"/>
          </p:nvPr>
        </p:nvSpPr>
        <p:spPr>
          <a:xfrm>
            <a:off x="2483800" y="205845"/>
            <a:ext cx="3128435" cy="810195"/>
          </a:xfrm>
        </p:spPr>
        <p:txBody>
          <a:bodyPr/>
          <a:lstStyle/>
          <a:p>
            <a:r>
              <a:rPr lang="cs-CZ" dirty="0" err="1"/>
              <a:t>What</a:t>
            </a:r>
            <a:r>
              <a:rPr lang="cs-CZ" dirty="0"/>
              <a:t> </a:t>
            </a:r>
            <a:r>
              <a:rPr lang="cs-CZ" dirty="0" err="1"/>
              <a:t>else</a:t>
            </a:r>
            <a:r>
              <a:rPr lang="cs-CZ" dirty="0"/>
              <a:t>?</a:t>
            </a:r>
          </a:p>
        </p:txBody>
      </p:sp>
      <p:sp>
        <p:nvSpPr>
          <p:cNvPr id="5" name="Zástupný obsah 4">
            <a:extLst>
              <a:ext uri="{FF2B5EF4-FFF2-40B4-BE49-F238E27FC236}">
                <a16:creationId xmlns:a16="http://schemas.microsoft.com/office/drawing/2014/main" id="{25B7DE96-7EB3-446E-B8A0-CF6736CC2677}"/>
              </a:ext>
            </a:extLst>
          </p:cNvPr>
          <p:cNvSpPr>
            <a:spLocks noGrp="1"/>
          </p:cNvSpPr>
          <p:nvPr>
            <p:ph idx="1"/>
          </p:nvPr>
        </p:nvSpPr>
        <p:spPr>
          <a:xfrm>
            <a:off x="256745" y="1224031"/>
            <a:ext cx="5070263" cy="4186868"/>
          </a:xfrm>
        </p:spPr>
        <p:txBody>
          <a:bodyPr>
            <a:normAutofit fontScale="77500" lnSpcReduction="20000"/>
          </a:bodyPr>
          <a:lstStyle/>
          <a:p>
            <a:pPr marL="72000" indent="0">
              <a:buNone/>
            </a:pPr>
            <a:r>
              <a:rPr lang="en-US" sz="2000" b="1" i="0" dirty="0">
                <a:solidFill>
                  <a:srgbClr val="000000"/>
                </a:solidFill>
                <a:effectLst/>
                <a:latin typeface="Segoe UI Web (East European)"/>
              </a:rPr>
              <a:t>ERASMUS+ ICM:</a:t>
            </a:r>
            <a:br>
              <a:rPr lang="en-US" sz="2000" dirty="0"/>
            </a:br>
            <a:r>
              <a:rPr lang="en-US" sz="2000" b="0" i="0" dirty="0">
                <a:solidFill>
                  <a:srgbClr val="000000"/>
                </a:solidFill>
                <a:effectLst/>
                <a:latin typeface="Segoe UI Web (East European)"/>
              </a:rPr>
              <a:t>- very interesting offer of universities outside the EU (</a:t>
            </a:r>
            <a:r>
              <a:rPr lang="en-US" sz="2000" b="0" i="0" dirty="0" err="1">
                <a:solidFill>
                  <a:srgbClr val="000000"/>
                </a:solidFill>
                <a:effectLst/>
                <a:latin typeface="Segoe UI Web (East European)"/>
              </a:rPr>
              <a:t>eg</a:t>
            </a:r>
            <a:r>
              <a:rPr lang="cs-CZ" sz="2000" b="0" i="0" dirty="0">
                <a:solidFill>
                  <a:srgbClr val="000000"/>
                </a:solidFill>
                <a:effectLst/>
                <a:latin typeface="Segoe UI Web (East European)"/>
              </a:rPr>
              <a:t>.</a:t>
            </a:r>
            <a:r>
              <a:rPr lang="en-US" sz="2000" b="0" i="0" dirty="0">
                <a:solidFill>
                  <a:srgbClr val="000000"/>
                </a:solidFill>
                <a:effectLst/>
                <a:latin typeface="Segoe UI Web (East European)"/>
              </a:rPr>
              <a:t> Armenia, Israel,</a:t>
            </a:r>
            <a:br>
              <a:rPr lang="en-US" sz="2000" dirty="0"/>
            </a:br>
            <a:r>
              <a:rPr lang="en-US" sz="2000" b="0" i="0" dirty="0">
                <a:solidFill>
                  <a:srgbClr val="000000"/>
                </a:solidFill>
                <a:effectLst/>
                <a:latin typeface="Segoe UI Web (East European)"/>
              </a:rPr>
              <a:t>Dominican Republic, Vietnam, Philippines, Albania…)</a:t>
            </a:r>
            <a:endParaRPr lang="cs-CZ" sz="2000" b="0" i="0" dirty="0">
              <a:solidFill>
                <a:srgbClr val="000000"/>
              </a:solidFill>
              <a:effectLst/>
              <a:latin typeface="Segoe UI Web (East European)"/>
            </a:endParaRPr>
          </a:p>
          <a:p>
            <a:pPr>
              <a:buFontTx/>
              <a:buChar char="-"/>
            </a:pPr>
            <a:r>
              <a:rPr lang="cs-CZ" sz="2000" dirty="0" err="1">
                <a:solidFill>
                  <a:srgbClr val="000000"/>
                </a:solidFill>
                <a:latin typeface="Segoe UI Web (East European)"/>
              </a:rPr>
              <a:t>Only</a:t>
            </a:r>
            <a:r>
              <a:rPr lang="cs-CZ" sz="2000" dirty="0">
                <a:solidFill>
                  <a:srgbClr val="000000"/>
                </a:solidFill>
                <a:latin typeface="Segoe UI Web (East European)"/>
              </a:rPr>
              <a:t> STUDY </a:t>
            </a:r>
            <a:r>
              <a:rPr lang="cs-CZ" sz="2000" dirty="0" err="1">
                <a:solidFill>
                  <a:srgbClr val="000000"/>
                </a:solidFill>
                <a:latin typeface="Segoe UI Web (East European)"/>
              </a:rPr>
              <a:t>stays</a:t>
            </a:r>
            <a:r>
              <a:rPr lang="cs-CZ" sz="2000" dirty="0">
                <a:solidFill>
                  <a:srgbClr val="000000"/>
                </a:solidFill>
                <a:latin typeface="Segoe UI Web (East European)"/>
              </a:rPr>
              <a:t> (for PhD </a:t>
            </a:r>
            <a:r>
              <a:rPr lang="cs-CZ" sz="2000" dirty="0" err="1">
                <a:solidFill>
                  <a:srgbClr val="000000"/>
                </a:solidFill>
                <a:latin typeface="Segoe UI Web (East European)"/>
              </a:rPr>
              <a:t>students</a:t>
            </a:r>
            <a:r>
              <a:rPr lang="cs-CZ" sz="2000" dirty="0">
                <a:solidFill>
                  <a:srgbClr val="000000"/>
                </a:solidFill>
                <a:latin typeface="Segoe UI Web (East European)"/>
              </a:rPr>
              <a:t> – </a:t>
            </a:r>
            <a:r>
              <a:rPr lang="cs-CZ" sz="2000" dirty="0" err="1">
                <a:solidFill>
                  <a:srgbClr val="000000"/>
                </a:solidFill>
                <a:latin typeface="Segoe UI Web (East European)"/>
              </a:rPr>
              <a:t>research</a:t>
            </a:r>
            <a:r>
              <a:rPr lang="cs-CZ" sz="2000" dirty="0">
                <a:solidFill>
                  <a:srgbClr val="000000"/>
                </a:solidFill>
                <a:latin typeface="Segoe UI Web (East European)"/>
              </a:rPr>
              <a:t> </a:t>
            </a:r>
            <a:r>
              <a:rPr lang="cs-CZ" sz="2000" dirty="0" err="1">
                <a:solidFill>
                  <a:srgbClr val="000000"/>
                </a:solidFill>
                <a:latin typeface="Segoe UI Web (East European)"/>
              </a:rPr>
              <a:t>stays</a:t>
            </a:r>
            <a:r>
              <a:rPr lang="cs-CZ" sz="2000" dirty="0">
                <a:solidFill>
                  <a:srgbClr val="000000"/>
                </a:solidFill>
                <a:latin typeface="Segoe UI Web (East European)"/>
              </a:rPr>
              <a:t> </a:t>
            </a:r>
            <a:r>
              <a:rPr lang="cs-CZ" sz="2000" dirty="0" err="1">
                <a:solidFill>
                  <a:srgbClr val="000000"/>
                </a:solidFill>
                <a:latin typeface="Segoe UI Web (East European)"/>
              </a:rPr>
              <a:t>possible</a:t>
            </a:r>
            <a:r>
              <a:rPr lang="cs-CZ" sz="2000" dirty="0">
                <a:solidFill>
                  <a:srgbClr val="000000"/>
                </a:solidFill>
                <a:latin typeface="Segoe UI Web (East European)"/>
              </a:rPr>
              <a:t>, </a:t>
            </a:r>
            <a:r>
              <a:rPr lang="cs-CZ" sz="2000" dirty="0" err="1">
                <a:solidFill>
                  <a:srgbClr val="000000"/>
                </a:solidFill>
                <a:latin typeface="Segoe UI Web (East European)"/>
              </a:rPr>
              <a:t>check</a:t>
            </a:r>
            <a:r>
              <a:rPr lang="cs-CZ" sz="2000" dirty="0">
                <a:solidFill>
                  <a:srgbClr val="000000"/>
                </a:solidFill>
                <a:latin typeface="Segoe UI Web (East European)"/>
              </a:rPr>
              <a:t> </a:t>
            </a:r>
            <a:r>
              <a:rPr lang="cs-CZ" sz="2000" dirty="0" err="1">
                <a:solidFill>
                  <a:srgbClr val="000000"/>
                </a:solidFill>
                <a:latin typeface="Segoe UI Web (East European)"/>
              </a:rPr>
              <a:t>the</a:t>
            </a:r>
            <a:r>
              <a:rPr lang="cs-CZ" sz="2000" dirty="0">
                <a:solidFill>
                  <a:srgbClr val="000000"/>
                </a:solidFill>
                <a:latin typeface="Segoe UI Web (East European)"/>
              </a:rPr>
              <a:t> </a:t>
            </a:r>
            <a:r>
              <a:rPr lang="cs-CZ" sz="2000" dirty="0" err="1">
                <a:solidFill>
                  <a:srgbClr val="000000"/>
                </a:solidFill>
                <a:latin typeface="Segoe UI Web (East European)"/>
              </a:rPr>
              <a:t>website</a:t>
            </a:r>
            <a:r>
              <a:rPr lang="cs-CZ" sz="2000" dirty="0">
                <a:solidFill>
                  <a:srgbClr val="000000"/>
                </a:solidFill>
                <a:latin typeface="Segoe UI Web (East European)"/>
              </a:rPr>
              <a:t>!)</a:t>
            </a:r>
          </a:p>
          <a:p>
            <a:pPr>
              <a:buFontTx/>
              <a:buChar char="-"/>
            </a:pPr>
            <a:r>
              <a:rPr lang="cs-CZ" sz="2100" dirty="0" err="1">
                <a:solidFill>
                  <a:srgbClr val="000000"/>
                </a:solidFill>
                <a:latin typeface="Segoe UI Web (East European)"/>
              </a:rPr>
              <a:t>Scholarship</a:t>
            </a:r>
            <a:r>
              <a:rPr lang="cs-CZ" sz="2100" dirty="0">
                <a:solidFill>
                  <a:srgbClr val="000000"/>
                </a:solidFill>
                <a:latin typeface="Segoe UI Web (East European)"/>
              </a:rPr>
              <a:t> 700EUR/</a:t>
            </a:r>
            <a:r>
              <a:rPr lang="cs-CZ" sz="2100" dirty="0" err="1">
                <a:solidFill>
                  <a:srgbClr val="000000"/>
                </a:solidFill>
                <a:latin typeface="Segoe UI Web (East European)"/>
              </a:rPr>
              <a:t>month</a:t>
            </a:r>
            <a:r>
              <a:rPr lang="cs-CZ" sz="2100" dirty="0">
                <a:solidFill>
                  <a:srgbClr val="000000"/>
                </a:solidFill>
                <a:latin typeface="Segoe UI Web (East European)"/>
              </a:rPr>
              <a:t> + </a:t>
            </a:r>
            <a:r>
              <a:rPr lang="cs-CZ" sz="2100" dirty="0" err="1">
                <a:solidFill>
                  <a:srgbClr val="000000"/>
                </a:solidFill>
                <a:latin typeface="Segoe UI Web (East European)"/>
              </a:rPr>
              <a:t>travel</a:t>
            </a:r>
            <a:r>
              <a:rPr lang="cs-CZ" sz="2100" dirty="0">
                <a:solidFill>
                  <a:srgbClr val="000000"/>
                </a:solidFill>
                <a:latin typeface="Segoe UI Web (East European)"/>
              </a:rPr>
              <a:t> </a:t>
            </a:r>
            <a:r>
              <a:rPr lang="cs-CZ" sz="2100" dirty="0" err="1">
                <a:solidFill>
                  <a:srgbClr val="000000"/>
                </a:solidFill>
                <a:latin typeface="Segoe UI Web (East European)"/>
              </a:rPr>
              <a:t>expenses</a:t>
            </a:r>
            <a:endParaRPr lang="cs-CZ" sz="2000" dirty="0">
              <a:solidFill>
                <a:srgbClr val="000000"/>
              </a:solidFill>
              <a:latin typeface="Segoe UI Web (East European)"/>
            </a:endParaRPr>
          </a:p>
          <a:p>
            <a:pPr>
              <a:buFontTx/>
              <a:buChar char="-"/>
            </a:pPr>
            <a:r>
              <a:rPr lang="en-US" sz="2000" b="0" i="0" dirty="0">
                <a:solidFill>
                  <a:srgbClr val="000000"/>
                </a:solidFill>
                <a:effectLst/>
                <a:latin typeface="Segoe UI Web (East European)"/>
              </a:rPr>
              <a:t>deadline </a:t>
            </a:r>
            <a:r>
              <a:rPr lang="cs-CZ" sz="2000" b="1" i="0" dirty="0">
                <a:solidFill>
                  <a:srgbClr val="000000"/>
                </a:solidFill>
                <a:effectLst/>
                <a:latin typeface="Segoe UI Web (East European)"/>
              </a:rPr>
              <a:t>15. 12. 2022 </a:t>
            </a:r>
            <a:r>
              <a:rPr lang="cs-CZ" sz="2000" b="0" i="0" dirty="0">
                <a:solidFill>
                  <a:srgbClr val="000000"/>
                </a:solidFill>
                <a:effectLst/>
                <a:latin typeface="Segoe UI Web (East European)"/>
              </a:rPr>
              <a:t>for </a:t>
            </a:r>
            <a:r>
              <a:rPr lang="cs-CZ" sz="2000" b="0" i="0" dirty="0" err="1">
                <a:solidFill>
                  <a:srgbClr val="000000"/>
                </a:solidFill>
                <a:effectLst/>
                <a:latin typeface="Segoe UI Web (East European)"/>
              </a:rPr>
              <a:t>ac</a:t>
            </a:r>
            <a:r>
              <a:rPr lang="cs-CZ" sz="2000" dirty="0" err="1">
                <a:solidFill>
                  <a:srgbClr val="000000"/>
                </a:solidFill>
                <a:latin typeface="Segoe UI Web (East European)"/>
              </a:rPr>
              <a:t>ad</a:t>
            </a:r>
            <a:r>
              <a:rPr lang="cs-CZ" sz="2000" dirty="0">
                <a:solidFill>
                  <a:srgbClr val="000000"/>
                </a:solidFill>
                <a:latin typeface="Segoe UI Web (East European)"/>
              </a:rPr>
              <a:t>. </a:t>
            </a:r>
            <a:r>
              <a:rPr lang="cs-CZ" sz="2000" dirty="0" err="1">
                <a:solidFill>
                  <a:srgbClr val="000000"/>
                </a:solidFill>
                <a:latin typeface="Segoe UI Web (East European)"/>
              </a:rPr>
              <a:t>year</a:t>
            </a:r>
            <a:r>
              <a:rPr lang="cs-CZ" sz="2000" dirty="0">
                <a:solidFill>
                  <a:srgbClr val="000000"/>
                </a:solidFill>
                <a:latin typeface="Segoe UI Web (East European)"/>
              </a:rPr>
              <a:t> 2023/2024</a:t>
            </a:r>
          </a:p>
          <a:p>
            <a:pPr>
              <a:buFontTx/>
              <a:buChar char="-"/>
            </a:pPr>
            <a:r>
              <a:rPr lang="en-US" sz="2000" b="0" i="0" dirty="0">
                <a:solidFill>
                  <a:srgbClr val="000000"/>
                </a:solidFill>
                <a:effectLst/>
                <a:latin typeface="Segoe UI Web (East European)"/>
              </a:rPr>
              <a:t> </a:t>
            </a:r>
            <a:r>
              <a:rPr lang="en-US" sz="2000" b="0" i="0" dirty="0">
                <a:effectLst/>
                <a:latin typeface="Segoe UI Web (East European)"/>
                <a:hlinkClick r:id="rId2"/>
              </a:rPr>
              <a:t>https://czs.muni.cz/en/mu-student/study-placements/erasmus-icm</a:t>
            </a:r>
            <a:endParaRPr lang="cs-CZ" sz="1800" dirty="0"/>
          </a:p>
        </p:txBody>
      </p:sp>
      <p:sp>
        <p:nvSpPr>
          <p:cNvPr id="9" name="TextovéPole 8">
            <a:extLst>
              <a:ext uri="{FF2B5EF4-FFF2-40B4-BE49-F238E27FC236}">
                <a16:creationId xmlns:a16="http://schemas.microsoft.com/office/drawing/2014/main" id="{ECD25147-060E-4483-958F-2A0ACAFE1534}"/>
              </a:ext>
            </a:extLst>
          </p:cNvPr>
          <p:cNvSpPr txBox="1"/>
          <p:nvPr/>
        </p:nvSpPr>
        <p:spPr>
          <a:xfrm>
            <a:off x="5837542" y="478357"/>
            <a:ext cx="6097712" cy="2923877"/>
          </a:xfrm>
          <a:prstGeom prst="rect">
            <a:avLst/>
          </a:prstGeom>
          <a:noFill/>
        </p:spPr>
        <p:txBody>
          <a:bodyPr wrap="square">
            <a:spAutoFit/>
          </a:bodyPr>
          <a:lstStyle/>
          <a:p>
            <a:r>
              <a:rPr lang="en-US" sz="2000" b="1" i="0" dirty="0">
                <a:solidFill>
                  <a:srgbClr val="000000"/>
                </a:solidFill>
                <a:effectLst/>
                <a:latin typeface="Segoe UI Web (East European)"/>
              </a:rPr>
              <a:t>Partner universities</a:t>
            </a:r>
            <a:endParaRPr lang="cs-CZ" sz="2000" b="1" i="0" dirty="0">
              <a:solidFill>
                <a:srgbClr val="000000"/>
              </a:solidFill>
              <a:effectLst/>
              <a:latin typeface="Segoe UI Web (East European)"/>
            </a:endParaRPr>
          </a:p>
          <a:p>
            <a:endParaRPr lang="cs-CZ" sz="2000" b="1" i="0" dirty="0">
              <a:solidFill>
                <a:srgbClr val="000000"/>
              </a:solidFill>
              <a:effectLst/>
              <a:latin typeface="Segoe UI Web (East European)"/>
            </a:endParaRPr>
          </a:p>
          <a:p>
            <a:pPr marL="285750" indent="-285750">
              <a:buFontTx/>
              <a:buChar char="-"/>
            </a:pPr>
            <a:r>
              <a:rPr lang="cs-CZ" sz="1600" dirty="0" err="1">
                <a:solidFill>
                  <a:srgbClr val="000000"/>
                </a:solidFill>
                <a:latin typeface="Segoe UI Web (East European)"/>
              </a:rPr>
              <a:t>Only</a:t>
            </a:r>
            <a:r>
              <a:rPr lang="cs-CZ" sz="1600" dirty="0">
                <a:solidFill>
                  <a:srgbClr val="000000"/>
                </a:solidFill>
                <a:latin typeface="Segoe UI Web (East European)"/>
              </a:rPr>
              <a:t> STUDY </a:t>
            </a:r>
            <a:r>
              <a:rPr lang="cs-CZ" sz="1600" dirty="0" err="1">
                <a:solidFill>
                  <a:srgbClr val="000000"/>
                </a:solidFill>
                <a:latin typeface="Segoe UI Web (East European)"/>
              </a:rPr>
              <a:t>stays</a:t>
            </a:r>
            <a:endParaRPr lang="cs-CZ" sz="1600" dirty="0">
              <a:solidFill>
                <a:srgbClr val="000000"/>
              </a:solidFill>
              <a:latin typeface="Segoe UI Web (East European)"/>
            </a:endParaRPr>
          </a:p>
          <a:p>
            <a:pPr marL="285750" indent="-285750">
              <a:buFontTx/>
              <a:buChar char="-"/>
            </a:pPr>
            <a:r>
              <a:rPr lang="en-US" sz="1600" b="0" i="0" dirty="0">
                <a:solidFill>
                  <a:srgbClr val="000000"/>
                </a:solidFill>
                <a:effectLst/>
                <a:latin typeface="Segoe UI Web (East European)"/>
              </a:rPr>
              <a:t>deadline </a:t>
            </a:r>
            <a:r>
              <a:rPr lang="cs-CZ" sz="1600" b="1" i="0" dirty="0">
                <a:solidFill>
                  <a:srgbClr val="000000"/>
                </a:solidFill>
                <a:effectLst/>
                <a:latin typeface="Segoe UI Web (East European)"/>
              </a:rPr>
              <a:t>15. 12. 2022 </a:t>
            </a:r>
            <a:r>
              <a:rPr lang="cs-CZ" sz="1600" b="0" i="0" dirty="0">
                <a:solidFill>
                  <a:srgbClr val="000000"/>
                </a:solidFill>
                <a:effectLst/>
                <a:latin typeface="Segoe UI Web (East European)"/>
              </a:rPr>
              <a:t>for </a:t>
            </a:r>
            <a:r>
              <a:rPr lang="cs-CZ" sz="1600" b="0" i="0" dirty="0" err="1">
                <a:solidFill>
                  <a:srgbClr val="000000"/>
                </a:solidFill>
                <a:effectLst/>
                <a:latin typeface="Segoe UI Web (East European)"/>
              </a:rPr>
              <a:t>ac</a:t>
            </a:r>
            <a:r>
              <a:rPr lang="cs-CZ" sz="1600" dirty="0" err="1">
                <a:solidFill>
                  <a:srgbClr val="000000"/>
                </a:solidFill>
                <a:latin typeface="Segoe UI Web (East European)"/>
              </a:rPr>
              <a:t>ad</a:t>
            </a:r>
            <a:r>
              <a:rPr lang="cs-CZ" sz="1600" dirty="0">
                <a:solidFill>
                  <a:srgbClr val="000000"/>
                </a:solidFill>
                <a:latin typeface="Segoe UI Web (East European)"/>
              </a:rPr>
              <a:t>. </a:t>
            </a:r>
            <a:r>
              <a:rPr lang="cs-CZ" sz="1600" dirty="0" err="1">
                <a:solidFill>
                  <a:srgbClr val="000000"/>
                </a:solidFill>
                <a:latin typeface="Segoe UI Web (East European)"/>
              </a:rPr>
              <a:t>year</a:t>
            </a:r>
            <a:r>
              <a:rPr lang="cs-CZ" sz="1600" dirty="0">
                <a:solidFill>
                  <a:srgbClr val="000000"/>
                </a:solidFill>
                <a:latin typeface="Segoe UI Web (East European)"/>
              </a:rPr>
              <a:t> 2023/2024</a:t>
            </a:r>
          </a:p>
          <a:p>
            <a:pPr marL="285750" indent="-285750">
              <a:buFontTx/>
              <a:buChar char="-"/>
            </a:pPr>
            <a:r>
              <a:rPr lang="en-US" sz="1600" b="0" i="0" dirty="0">
                <a:solidFill>
                  <a:srgbClr val="000000"/>
                </a:solidFill>
                <a:effectLst/>
                <a:latin typeface="Segoe UI Web (East European)"/>
              </a:rPr>
              <a:t>full offer on CZS website (</a:t>
            </a:r>
            <a:r>
              <a:rPr lang="en-US" sz="1600" b="0" i="0" dirty="0" err="1">
                <a:solidFill>
                  <a:srgbClr val="000000"/>
                </a:solidFill>
                <a:effectLst/>
                <a:latin typeface="Segoe UI Web (East European)"/>
              </a:rPr>
              <a:t>eg</a:t>
            </a:r>
            <a:r>
              <a:rPr lang="cs-CZ" sz="1600" b="0" i="0" dirty="0">
                <a:solidFill>
                  <a:srgbClr val="000000"/>
                </a:solidFill>
                <a:effectLst/>
                <a:latin typeface="Segoe UI Web (East European)"/>
              </a:rPr>
              <a:t>.</a:t>
            </a:r>
            <a:r>
              <a:rPr lang="en-US" sz="1600" b="0" i="0" dirty="0">
                <a:solidFill>
                  <a:srgbClr val="000000"/>
                </a:solidFill>
                <a:effectLst/>
                <a:latin typeface="Segoe UI Web (East European)"/>
              </a:rPr>
              <a:t> Australia, Brazil, China, Georgia, Israel,</a:t>
            </a:r>
            <a:r>
              <a:rPr lang="cs-CZ" sz="1600" b="0" i="0" dirty="0">
                <a:solidFill>
                  <a:srgbClr val="000000"/>
                </a:solidFill>
                <a:effectLst/>
                <a:latin typeface="Segoe UI Web (East European)"/>
              </a:rPr>
              <a:t> </a:t>
            </a:r>
            <a:r>
              <a:rPr lang="en-US" sz="1600" b="0" i="0" dirty="0">
                <a:solidFill>
                  <a:srgbClr val="000000"/>
                </a:solidFill>
                <a:effectLst/>
                <a:latin typeface="Segoe UI Web (East European)"/>
              </a:rPr>
              <a:t>Japan, Canada, Costa Rica, Mexico, USA…)</a:t>
            </a:r>
            <a:endParaRPr lang="cs-CZ" sz="1600" b="0" i="0" dirty="0">
              <a:solidFill>
                <a:srgbClr val="000000"/>
              </a:solidFill>
              <a:effectLst/>
              <a:latin typeface="Segoe UI Web (East European)"/>
            </a:endParaRPr>
          </a:p>
          <a:p>
            <a:pPr marL="285750" indent="-285750">
              <a:buFontTx/>
              <a:buChar char="-"/>
            </a:pPr>
            <a:r>
              <a:rPr lang="en-US" sz="1600" b="0" i="0" dirty="0">
                <a:solidFill>
                  <a:srgbClr val="000000"/>
                </a:solidFill>
                <a:effectLst/>
                <a:latin typeface="Segoe UI Web (East European)"/>
              </a:rPr>
              <a:t> for at least 1 semester</a:t>
            </a:r>
            <a:endParaRPr lang="cs-CZ" sz="1600" b="0" i="0" dirty="0">
              <a:solidFill>
                <a:srgbClr val="000000"/>
              </a:solidFill>
              <a:effectLst/>
              <a:latin typeface="Segoe UI Web (East European)"/>
            </a:endParaRPr>
          </a:p>
          <a:p>
            <a:pPr marL="285750" indent="-285750">
              <a:buFontTx/>
              <a:buChar char="-"/>
            </a:pPr>
            <a:r>
              <a:rPr lang="en-US" sz="1600" b="0" i="0" dirty="0">
                <a:solidFill>
                  <a:srgbClr val="000000"/>
                </a:solidFill>
                <a:effectLst/>
                <a:latin typeface="Segoe UI Web (East European)"/>
              </a:rPr>
              <a:t>estimated amount of the scholarship: + - CZK 20,000 per month </a:t>
            </a:r>
            <a:endParaRPr lang="cs-CZ" sz="1600" b="0" i="0" dirty="0">
              <a:solidFill>
                <a:srgbClr val="000000"/>
              </a:solidFill>
              <a:effectLst/>
              <a:latin typeface="Segoe UI Web (East European)"/>
            </a:endParaRPr>
          </a:p>
          <a:p>
            <a:pPr marL="285750" indent="-285750">
              <a:buFontTx/>
              <a:buChar char="-"/>
            </a:pPr>
            <a:r>
              <a:rPr lang="en-US" sz="1600" b="0" i="0" dirty="0">
                <a:effectLst/>
                <a:latin typeface="Segoe UI Web (East European)"/>
                <a:hlinkClick r:id="rId3"/>
              </a:rPr>
              <a:t>https://czs.muni.cz/en/mu-student/study-placements/partner-universities</a:t>
            </a:r>
            <a:endParaRPr lang="cs-CZ" dirty="0"/>
          </a:p>
        </p:txBody>
      </p:sp>
      <p:sp>
        <p:nvSpPr>
          <p:cNvPr id="11" name="TextovéPole 10">
            <a:extLst>
              <a:ext uri="{FF2B5EF4-FFF2-40B4-BE49-F238E27FC236}">
                <a16:creationId xmlns:a16="http://schemas.microsoft.com/office/drawing/2014/main" id="{54B6E83B-3A4F-4F38-9C0A-50BE7E811621}"/>
              </a:ext>
            </a:extLst>
          </p:cNvPr>
          <p:cNvSpPr txBox="1"/>
          <p:nvPr/>
        </p:nvSpPr>
        <p:spPr>
          <a:xfrm>
            <a:off x="5837542" y="4711601"/>
            <a:ext cx="4451280" cy="461665"/>
          </a:xfrm>
          <a:prstGeom prst="rect">
            <a:avLst/>
          </a:prstGeom>
          <a:noFill/>
        </p:spPr>
        <p:txBody>
          <a:bodyPr wrap="square">
            <a:spAutoFit/>
          </a:bodyPr>
          <a:lstStyle/>
          <a:p>
            <a:r>
              <a:rPr lang="cs-CZ" dirty="0">
                <a:hlinkClick r:id="rId4"/>
              </a:rPr>
              <a:t>… and many more </a:t>
            </a:r>
            <a:r>
              <a:rPr lang="cs-CZ" dirty="0" err="1">
                <a:hlinkClick r:id="rId4"/>
              </a:rPr>
              <a:t>here</a:t>
            </a:r>
            <a:r>
              <a:rPr lang="cs-CZ" dirty="0"/>
              <a:t> </a:t>
            </a:r>
          </a:p>
        </p:txBody>
      </p:sp>
    </p:spTree>
    <p:extLst>
      <p:ext uri="{BB962C8B-B14F-4D97-AF65-F5344CB8AC3E}">
        <p14:creationId xmlns:p14="http://schemas.microsoft.com/office/powerpoint/2010/main" val="3263207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42" name="Group 41">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44" name="Straight Connector 43">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Oval 42">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47" name="Rectangle 46">
            <a:extLst>
              <a:ext uri="{FF2B5EF4-FFF2-40B4-BE49-F238E27FC236}">
                <a16:creationId xmlns:a16="http://schemas.microsoft.com/office/drawing/2014/main" id="{40F9F56E-5A69-4F79-A578-5963B46C1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E672DC4A-F316-2B26-44E4-AAE3934225C0}"/>
              </a:ext>
            </a:extLst>
          </p:cNvPr>
          <p:cNvSpPr>
            <a:spLocks noGrp="1"/>
          </p:cNvSpPr>
          <p:nvPr>
            <p:ph type="title"/>
          </p:nvPr>
        </p:nvSpPr>
        <p:spPr>
          <a:xfrm>
            <a:off x="1219199" y="365125"/>
            <a:ext cx="5509684" cy="1578930"/>
          </a:xfrm>
        </p:spPr>
        <p:txBody>
          <a:bodyPr vert="horz" lIns="91440" tIns="45720" rIns="91440" bIns="45720" rtlCol="0" anchor="b">
            <a:normAutofit/>
          </a:bodyPr>
          <a:lstStyle/>
          <a:p>
            <a:r>
              <a:rPr lang="en-US"/>
              <a:t>What about UK? USA? Switzerland?</a:t>
            </a:r>
          </a:p>
        </p:txBody>
      </p:sp>
      <p:sp>
        <p:nvSpPr>
          <p:cNvPr id="7" name="Zástupný obsah 6">
            <a:extLst>
              <a:ext uri="{FF2B5EF4-FFF2-40B4-BE49-F238E27FC236}">
                <a16:creationId xmlns:a16="http://schemas.microsoft.com/office/drawing/2014/main" id="{E54690DF-FE6E-EA45-2DF1-28E4B0C5D397}"/>
              </a:ext>
            </a:extLst>
          </p:cNvPr>
          <p:cNvSpPr>
            <a:spLocks noGrp="1"/>
          </p:cNvSpPr>
          <p:nvPr>
            <p:ph idx="1"/>
          </p:nvPr>
        </p:nvSpPr>
        <p:spPr>
          <a:xfrm>
            <a:off x="1219200" y="2331288"/>
            <a:ext cx="5509684" cy="3840912"/>
          </a:xfrm>
        </p:spPr>
        <p:txBody>
          <a:bodyPr vert="horz" lIns="91440" tIns="45720" rIns="91440" bIns="45720" rtlCol="0">
            <a:normAutofit lnSpcReduction="10000"/>
          </a:bodyPr>
          <a:lstStyle/>
          <a:p>
            <a:pPr marL="72000" indent="-228600">
              <a:lnSpc>
                <a:spcPct val="110000"/>
              </a:lnSpc>
              <a:buNone/>
            </a:pPr>
            <a:r>
              <a:rPr lang="en-US" sz="1400" b="1" dirty="0"/>
              <a:t>Switzerland</a:t>
            </a:r>
            <a:r>
              <a:rPr lang="en-US" sz="1400" dirty="0"/>
              <a:t> </a:t>
            </a:r>
          </a:p>
          <a:p>
            <a:pPr indent="-228600">
              <a:lnSpc>
                <a:spcPct val="110000"/>
              </a:lnSpc>
            </a:pPr>
            <a:r>
              <a:rPr lang="en-US" sz="1400" b="0" i="0" dirty="0">
                <a:effectLst/>
              </a:rPr>
              <a:t>Swiss Government Excellence Scholarships -&gt; info </a:t>
            </a:r>
            <a:r>
              <a:rPr lang="en-US" sz="1400" b="0" i="0" dirty="0">
                <a:effectLst/>
                <a:hlinkClick r:id="rId2"/>
              </a:rPr>
              <a:t>here</a:t>
            </a:r>
            <a:r>
              <a:rPr lang="en-US" sz="1400" b="0" i="0" dirty="0">
                <a:effectLst/>
              </a:rPr>
              <a:t> </a:t>
            </a:r>
          </a:p>
          <a:p>
            <a:pPr indent="-228600">
              <a:lnSpc>
                <a:spcPct val="110000"/>
              </a:lnSpc>
            </a:pPr>
            <a:r>
              <a:rPr lang="en-US" sz="1400" dirty="0" err="1"/>
              <a:t>Freemover</a:t>
            </a:r>
            <a:r>
              <a:rPr lang="en-US" sz="1400" dirty="0"/>
              <a:t>, SEMP scholarship </a:t>
            </a:r>
            <a:br>
              <a:rPr lang="en-US" sz="1400" dirty="0"/>
            </a:br>
            <a:endParaRPr lang="en-US" sz="1400" dirty="0"/>
          </a:p>
          <a:p>
            <a:pPr marL="72000" indent="-228600">
              <a:lnSpc>
                <a:spcPct val="110000"/>
              </a:lnSpc>
              <a:buNone/>
            </a:pPr>
            <a:r>
              <a:rPr lang="en-US" sz="1400" b="1" dirty="0"/>
              <a:t>UK</a:t>
            </a:r>
          </a:p>
          <a:p>
            <a:pPr indent="-228600">
              <a:lnSpc>
                <a:spcPct val="110000"/>
              </a:lnSpc>
            </a:pPr>
            <a:r>
              <a:rPr lang="en-US" sz="1400" dirty="0" err="1"/>
              <a:t>Freemover</a:t>
            </a:r>
            <a:endParaRPr lang="en-US" sz="1400" dirty="0"/>
          </a:p>
          <a:p>
            <a:pPr marL="72000" indent="-228600">
              <a:lnSpc>
                <a:spcPct val="110000"/>
              </a:lnSpc>
              <a:buNone/>
            </a:pPr>
            <a:r>
              <a:rPr lang="en-US" sz="1400" b="1" dirty="0"/>
              <a:t>USA</a:t>
            </a:r>
            <a:r>
              <a:rPr lang="en-US" sz="1400" dirty="0"/>
              <a:t> </a:t>
            </a:r>
          </a:p>
          <a:p>
            <a:pPr indent="-228600">
              <a:lnSpc>
                <a:spcPct val="110000"/>
              </a:lnSpc>
            </a:pPr>
            <a:r>
              <a:rPr lang="en-US" sz="1400" dirty="0"/>
              <a:t>Fulbright: information </a:t>
            </a:r>
            <a:r>
              <a:rPr lang="en-US" sz="1400" dirty="0">
                <a:hlinkClick r:id="rId3"/>
              </a:rPr>
              <a:t>here</a:t>
            </a:r>
            <a:endParaRPr lang="en-US" sz="1400" dirty="0"/>
          </a:p>
          <a:p>
            <a:pPr indent="-228600">
              <a:lnSpc>
                <a:spcPct val="110000"/>
              </a:lnSpc>
            </a:pPr>
            <a:r>
              <a:rPr lang="en-US" sz="1400" dirty="0"/>
              <a:t>Partner Universities, </a:t>
            </a:r>
            <a:r>
              <a:rPr lang="en-US" sz="1400" dirty="0" err="1"/>
              <a:t>Freemover</a:t>
            </a:r>
            <a:r>
              <a:rPr lang="en-US" sz="1400" dirty="0"/>
              <a:t> or Fulbright</a:t>
            </a:r>
          </a:p>
          <a:p>
            <a:pPr marL="23400" indent="0">
              <a:lnSpc>
                <a:spcPct val="110000"/>
              </a:lnSpc>
              <a:buNone/>
            </a:pPr>
            <a:br>
              <a:rPr lang="en-US" sz="1200" dirty="0"/>
            </a:br>
            <a:endParaRPr lang="en-US" sz="1200" dirty="0"/>
          </a:p>
          <a:p>
            <a:pPr marL="72000" indent="-228600">
              <a:lnSpc>
                <a:spcPct val="110000"/>
              </a:lnSpc>
              <a:buNone/>
            </a:pPr>
            <a:endParaRPr lang="en-US" sz="1200" dirty="0"/>
          </a:p>
        </p:txBody>
      </p:sp>
      <p:sp>
        <p:nvSpPr>
          <p:cNvPr id="49" name="Rectangle 13">
            <a:extLst>
              <a:ext uri="{FF2B5EF4-FFF2-40B4-BE49-F238E27FC236}">
                <a16:creationId xmlns:a16="http://schemas.microsoft.com/office/drawing/2014/main" id="{E99323BC-1B70-447E-A2E4-BD7851671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245">
            <a:off x="7357309" y="579304"/>
            <a:ext cx="4207231" cy="5687459"/>
          </a:xfrm>
          <a:custGeom>
            <a:avLst/>
            <a:gdLst>
              <a:gd name="connsiteX0" fmla="*/ 0 w 4212976"/>
              <a:gd name="connsiteY0" fmla="*/ 0 h 5687201"/>
              <a:gd name="connsiteX1" fmla="*/ 4212976 w 4212976"/>
              <a:gd name="connsiteY1" fmla="*/ 0 h 5687201"/>
              <a:gd name="connsiteX2" fmla="*/ 4212976 w 4212976"/>
              <a:gd name="connsiteY2" fmla="*/ 5687201 h 5687201"/>
              <a:gd name="connsiteX3" fmla="*/ 0 w 4212976"/>
              <a:gd name="connsiteY3" fmla="*/ 5687201 h 5687201"/>
              <a:gd name="connsiteX4" fmla="*/ 0 w 4212976"/>
              <a:gd name="connsiteY4" fmla="*/ 0 h 5687201"/>
              <a:gd name="connsiteX0" fmla="*/ 0 w 4212976"/>
              <a:gd name="connsiteY0" fmla="*/ 0 h 5687201"/>
              <a:gd name="connsiteX1" fmla="*/ 4212976 w 4212976"/>
              <a:gd name="connsiteY1" fmla="*/ 0 h 5687201"/>
              <a:gd name="connsiteX2" fmla="*/ 4212976 w 4212976"/>
              <a:gd name="connsiteY2" fmla="*/ 5687201 h 5687201"/>
              <a:gd name="connsiteX3" fmla="*/ 22981 w 4212976"/>
              <a:gd name="connsiteY3" fmla="*/ 5686169 h 5687201"/>
              <a:gd name="connsiteX4" fmla="*/ 0 w 4212976"/>
              <a:gd name="connsiteY4" fmla="*/ 0 h 5687201"/>
              <a:gd name="connsiteX0" fmla="*/ 0 w 4207231"/>
              <a:gd name="connsiteY0" fmla="*/ 0 h 5687459"/>
              <a:gd name="connsiteX1" fmla="*/ 4207231 w 4207231"/>
              <a:gd name="connsiteY1" fmla="*/ 258 h 5687459"/>
              <a:gd name="connsiteX2" fmla="*/ 4207231 w 4207231"/>
              <a:gd name="connsiteY2" fmla="*/ 5687459 h 5687459"/>
              <a:gd name="connsiteX3" fmla="*/ 17236 w 4207231"/>
              <a:gd name="connsiteY3" fmla="*/ 5686427 h 5687459"/>
              <a:gd name="connsiteX4" fmla="*/ 0 w 4207231"/>
              <a:gd name="connsiteY4" fmla="*/ 0 h 5687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7231" h="5687459">
                <a:moveTo>
                  <a:pt x="0" y="0"/>
                </a:moveTo>
                <a:lnTo>
                  <a:pt x="4207231" y="258"/>
                </a:lnTo>
                <a:lnTo>
                  <a:pt x="4207231" y="5687459"/>
                </a:lnTo>
                <a:lnTo>
                  <a:pt x="17236" y="5686427"/>
                </a:lnTo>
                <a:cubicBezTo>
                  <a:pt x="9576" y="3791037"/>
                  <a:pt x="7660" y="1895390"/>
                  <a:pt x="0" y="0"/>
                </a:cubicBezTo>
                <a:close/>
              </a:path>
            </a:pathLst>
          </a:cu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1FFF5263-8C19-4573-8C94-FC74D1ED1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61469">
            <a:off x="7347250" y="569415"/>
            <a:ext cx="4259614" cy="5705181"/>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 name="connsiteX0" fmla="*/ 303343 w 4553364"/>
              <a:gd name="connsiteY0" fmla="*/ 0 h 5549974"/>
              <a:gd name="connsiteX1" fmla="*/ 3305529 w 4553364"/>
              <a:gd name="connsiteY1" fmla="*/ 171842 h 5549974"/>
              <a:gd name="connsiteX2" fmla="*/ 4134340 w 4553364"/>
              <a:gd name="connsiteY2" fmla="*/ 226950 h 5549974"/>
              <a:gd name="connsiteX3" fmla="*/ 4507534 w 4553364"/>
              <a:gd name="connsiteY3" fmla="*/ 247374 h 5549974"/>
              <a:gd name="connsiteX4" fmla="*/ 4535413 w 4553364"/>
              <a:gd name="connsiteY4" fmla="*/ 269179 h 5549974"/>
              <a:gd name="connsiteX5" fmla="*/ 4533639 w 4553364"/>
              <a:gd name="connsiteY5" fmla="*/ 300930 h 5549974"/>
              <a:gd name="connsiteX6" fmla="*/ 4536561 w 4553364"/>
              <a:gd name="connsiteY6" fmla="*/ 302647 h 5549974"/>
              <a:gd name="connsiteX7" fmla="*/ 4552987 w 4553364"/>
              <a:gd name="connsiteY7" fmla="*/ 334222 h 5549974"/>
              <a:gd name="connsiteX8" fmla="*/ 4530726 w 4553364"/>
              <a:gd name="connsiteY8" fmla="*/ 391868 h 5549974"/>
              <a:gd name="connsiteX9" fmla="*/ 4527238 w 4553364"/>
              <a:gd name="connsiteY9" fmla="*/ 415489 h 5549974"/>
              <a:gd name="connsiteX10" fmla="*/ 4522133 w 4553364"/>
              <a:gd name="connsiteY10" fmla="*/ 506828 h 5549974"/>
              <a:gd name="connsiteX11" fmla="*/ 4521483 w 4553364"/>
              <a:gd name="connsiteY11" fmla="*/ 553245 h 5549974"/>
              <a:gd name="connsiteX12" fmla="*/ 4518384 w 4553364"/>
              <a:gd name="connsiteY12" fmla="*/ 581709 h 5549974"/>
              <a:gd name="connsiteX13" fmla="*/ 4517715 w 4553364"/>
              <a:gd name="connsiteY13" fmla="*/ 585890 h 5549974"/>
              <a:gd name="connsiteX14" fmla="*/ 4504778 w 4553364"/>
              <a:gd name="connsiteY14" fmla="*/ 817404 h 5549974"/>
              <a:gd name="connsiteX15" fmla="*/ 4506491 w 4553364"/>
              <a:gd name="connsiteY15" fmla="*/ 822238 h 5549974"/>
              <a:gd name="connsiteX16" fmla="*/ 4504340 w 4553364"/>
              <a:gd name="connsiteY16" fmla="*/ 846069 h 5549974"/>
              <a:gd name="connsiteX17" fmla="*/ 4502740 w 4553364"/>
              <a:gd name="connsiteY17" fmla="*/ 853854 h 5549974"/>
              <a:gd name="connsiteX18" fmla="*/ 4496502 w 4553364"/>
              <a:gd name="connsiteY18" fmla="*/ 965485 h 5549974"/>
              <a:gd name="connsiteX19" fmla="*/ 4498579 w 4553364"/>
              <a:gd name="connsiteY19" fmla="*/ 966385 h 5549974"/>
              <a:gd name="connsiteX20" fmla="*/ 4502698 w 4553364"/>
              <a:gd name="connsiteY20" fmla="*/ 1002567 h 5549974"/>
              <a:gd name="connsiteX21" fmla="*/ 4497900 w 4553364"/>
              <a:gd name="connsiteY21" fmla="*/ 1101094 h 5549974"/>
              <a:gd name="connsiteX22" fmla="*/ 4497795 w 4553364"/>
              <a:gd name="connsiteY22" fmla="*/ 1159389 h 5549974"/>
              <a:gd name="connsiteX23" fmla="*/ 4502098 w 4553364"/>
              <a:gd name="connsiteY23" fmla="*/ 1180505 h 5549974"/>
              <a:gd name="connsiteX24" fmla="*/ 4505188 w 4553364"/>
              <a:gd name="connsiteY24" fmla="*/ 1210687 h 5549974"/>
              <a:gd name="connsiteX25" fmla="*/ 4514005 w 4553364"/>
              <a:gd name="connsiteY25" fmla="*/ 1263157 h 5549974"/>
              <a:gd name="connsiteX26" fmla="*/ 4516282 w 4553364"/>
              <a:gd name="connsiteY26" fmla="*/ 1313374 h 5549974"/>
              <a:gd name="connsiteX27" fmla="*/ 4515402 w 4553364"/>
              <a:gd name="connsiteY27" fmla="*/ 1347004 h 5549974"/>
              <a:gd name="connsiteX28" fmla="*/ 4514939 w 4553364"/>
              <a:gd name="connsiteY28" fmla="*/ 1351864 h 5549974"/>
              <a:gd name="connsiteX29" fmla="*/ 4505820 w 4553364"/>
              <a:gd name="connsiteY29" fmla="*/ 1391762 h 5549974"/>
              <a:gd name="connsiteX30" fmla="*/ 4509084 w 4553364"/>
              <a:gd name="connsiteY30" fmla="*/ 1395707 h 5549974"/>
              <a:gd name="connsiteX31" fmla="*/ 4511926 w 4553364"/>
              <a:gd name="connsiteY31" fmla="*/ 1408524 h 5549974"/>
              <a:gd name="connsiteX32" fmla="*/ 4507185 w 4553364"/>
              <a:gd name="connsiteY32" fmla="*/ 1419109 h 5549974"/>
              <a:gd name="connsiteX33" fmla="*/ 4497001 w 4553364"/>
              <a:gd name="connsiteY33" fmla="*/ 1469337 h 5549974"/>
              <a:gd name="connsiteX34" fmla="*/ 4486104 w 4553364"/>
              <a:gd name="connsiteY34" fmla="*/ 1543038 h 5549974"/>
              <a:gd name="connsiteX35" fmla="*/ 4481223 w 4553364"/>
              <a:gd name="connsiteY35" fmla="*/ 1553997 h 5549974"/>
              <a:gd name="connsiteX36" fmla="*/ 4466795 w 4553364"/>
              <a:gd name="connsiteY36" fmla="*/ 1626071 h 5549974"/>
              <a:gd name="connsiteX37" fmla="*/ 4463080 w 4553364"/>
              <a:gd name="connsiteY37" fmla="*/ 1664103 h 5549974"/>
              <a:gd name="connsiteX38" fmla="*/ 4466740 w 4553364"/>
              <a:gd name="connsiteY38" fmla="*/ 1668558 h 5549974"/>
              <a:gd name="connsiteX39" fmla="*/ 4465090 w 4553364"/>
              <a:gd name="connsiteY39" fmla="*/ 1679756 h 5549974"/>
              <a:gd name="connsiteX40" fmla="*/ 4465502 w 4553364"/>
              <a:gd name="connsiteY40" fmla="*/ 1682815 h 5549974"/>
              <a:gd name="connsiteX41" fmla="*/ 4467013 w 4553364"/>
              <a:gd name="connsiteY41" fmla="*/ 1700268 h 5549974"/>
              <a:gd name="connsiteX42" fmla="*/ 4455543 w 4553364"/>
              <a:gd name="connsiteY42" fmla="*/ 1735163 h 5549974"/>
              <a:gd name="connsiteX43" fmla="*/ 4453483 w 4553364"/>
              <a:gd name="connsiteY43" fmla="*/ 1735289 h 5549974"/>
              <a:gd name="connsiteX44" fmla="*/ 4444985 w 4553364"/>
              <a:gd name="connsiteY44" fmla="*/ 1887374 h 5549974"/>
              <a:gd name="connsiteX45" fmla="*/ 4453676 w 4553364"/>
              <a:gd name="connsiteY45" fmla="*/ 1911536 h 5549974"/>
              <a:gd name="connsiteX46" fmla="*/ 4455954 w 4553364"/>
              <a:gd name="connsiteY46" fmla="*/ 1961755 h 5549974"/>
              <a:gd name="connsiteX47" fmla="*/ 4455073 w 4553364"/>
              <a:gd name="connsiteY47" fmla="*/ 1995384 h 5549974"/>
              <a:gd name="connsiteX48" fmla="*/ 4454611 w 4553364"/>
              <a:gd name="connsiteY48" fmla="*/ 2000244 h 5549974"/>
              <a:gd name="connsiteX49" fmla="*/ 4445491 w 4553364"/>
              <a:gd name="connsiteY49" fmla="*/ 2040142 h 5549974"/>
              <a:gd name="connsiteX50" fmla="*/ 4448756 w 4553364"/>
              <a:gd name="connsiteY50" fmla="*/ 2044087 h 5549974"/>
              <a:gd name="connsiteX51" fmla="*/ 4451597 w 4553364"/>
              <a:gd name="connsiteY51" fmla="*/ 2056904 h 5549974"/>
              <a:gd name="connsiteX52" fmla="*/ 4446856 w 4553364"/>
              <a:gd name="connsiteY52" fmla="*/ 2067489 h 5549974"/>
              <a:gd name="connsiteX53" fmla="*/ 4436672 w 4553364"/>
              <a:gd name="connsiteY53" fmla="*/ 2117719 h 5549974"/>
              <a:gd name="connsiteX54" fmla="*/ 4429341 w 4553364"/>
              <a:gd name="connsiteY54" fmla="*/ 2167300 h 5549974"/>
              <a:gd name="connsiteX55" fmla="*/ 4373258 w 4553364"/>
              <a:gd name="connsiteY55" fmla="*/ 3223633 h 5549974"/>
              <a:gd name="connsiteX56" fmla="*/ 4360472 w 4553364"/>
              <a:gd name="connsiteY56" fmla="*/ 3477281 h 5549974"/>
              <a:gd name="connsiteX57" fmla="*/ 4349387 w 4553364"/>
              <a:gd name="connsiteY57" fmla="*/ 3639984 h 5549974"/>
              <a:gd name="connsiteX58" fmla="*/ 4258626 w 4553364"/>
              <a:gd name="connsiteY58" fmla="*/ 5278921 h 5549974"/>
              <a:gd name="connsiteX59" fmla="*/ 4263924 w 4553364"/>
              <a:gd name="connsiteY59" fmla="*/ 5315626 h 5549974"/>
              <a:gd name="connsiteX60" fmla="*/ 4267458 w 4553364"/>
              <a:gd name="connsiteY60" fmla="*/ 5350090 h 5549974"/>
              <a:gd name="connsiteX61" fmla="*/ 4270290 w 4553364"/>
              <a:gd name="connsiteY61" fmla="*/ 5450399 h 5549974"/>
              <a:gd name="connsiteX62" fmla="*/ 4251733 w 4553364"/>
              <a:gd name="connsiteY62" fmla="*/ 5484804 h 5549974"/>
              <a:gd name="connsiteX63" fmla="*/ 4247081 w 4553364"/>
              <a:gd name="connsiteY63" fmla="*/ 5487504 h 5549974"/>
              <a:gd name="connsiteX64" fmla="*/ 4243624 w 4553364"/>
              <a:gd name="connsiteY64" fmla="*/ 5549951 h 5549974"/>
              <a:gd name="connsiteX65" fmla="*/ 310261 w 4553364"/>
              <a:gd name="connsiteY65" fmla="*/ 5297261 h 5549974"/>
              <a:gd name="connsiteX66" fmla="*/ 0 w 4553364"/>
              <a:gd name="connsiteY66" fmla="*/ 5293146 h 5549974"/>
              <a:gd name="connsiteX67" fmla="*/ 4241 w 4553364"/>
              <a:gd name="connsiteY67" fmla="*/ 5239903 h 5549974"/>
              <a:gd name="connsiteX68" fmla="*/ 8461 w 4553364"/>
              <a:gd name="connsiteY68" fmla="*/ 5233298 h 5549974"/>
              <a:gd name="connsiteX69" fmla="*/ 8730 w 4553364"/>
              <a:gd name="connsiteY69" fmla="*/ 5230552 h 5549974"/>
              <a:gd name="connsiteX70" fmla="*/ 9000 w 4553364"/>
              <a:gd name="connsiteY70" fmla="*/ 5227804 h 5549974"/>
              <a:gd name="connsiteX71" fmla="*/ 9537 w 4553364"/>
              <a:gd name="connsiteY71" fmla="*/ 5222308 h 5549974"/>
              <a:gd name="connsiteX72" fmla="*/ 9222 w 4553364"/>
              <a:gd name="connsiteY72" fmla="*/ 5216405 h 5549974"/>
              <a:gd name="connsiteX73" fmla="*/ 8638 w 4553364"/>
              <a:gd name="connsiteY73" fmla="*/ 5213249 h 5549974"/>
              <a:gd name="connsiteX74" fmla="*/ 8907 w 4553364"/>
              <a:gd name="connsiteY74" fmla="*/ 5210500 h 5549974"/>
              <a:gd name="connsiteX75" fmla="*/ 8591 w 4553364"/>
              <a:gd name="connsiteY75" fmla="*/ 5204597 h 5549974"/>
              <a:gd name="connsiteX76" fmla="*/ 8008 w 4553364"/>
              <a:gd name="connsiteY76" fmla="*/ 5201441 h 5549974"/>
              <a:gd name="connsiteX77" fmla="*/ 7378 w 4553364"/>
              <a:gd name="connsiteY77" fmla="*/ 5189632 h 5549974"/>
              <a:gd name="connsiteX78" fmla="*/ 6794 w 4553364"/>
              <a:gd name="connsiteY78" fmla="*/ 5186477 h 5549974"/>
              <a:gd name="connsiteX79" fmla="*/ 7062 w 4553364"/>
              <a:gd name="connsiteY79" fmla="*/ 5183728 h 5549974"/>
              <a:gd name="connsiteX80" fmla="*/ 5627 w 4553364"/>
              <a:gd name="connsiteY80" fmla="*/ 5180163 h 5549974"/>
              <a:gd name="connsiteX81" fmla="*/ 11039 w 4553364"/>
              <a:gd name="connsiteY81" fmla="*/ 5116566 h 5549974"/>
              <a:gd name="connsiteX82" fmla="*/ 78653 w 4553364"/>
              <a:gd name="connsiteY82" fmla="*/ 3839310 h 5549974"/>
              <a:gd name="connsiteX83" fmla="*/ 303343 w 4553364"/>
              <a:gd name="connsiteY83" fmla="*/ 0 h 5549974"/>
              <a:gd name="connsiteX0" fmla="*/ 303343 w 4553364"/>
              <a:gd name="connsiteY0" fmla="*/ 0 h 5549951"/>
              <a:gd name="connsiteX1" fmla="*/ 3305529 w 4553364"/>
              <a:gd name="connsiteY1" fmla="*/ 171842 h 5549951"/>
              <a:gd name="connsiteX2" fmla="*/ 4134340 w 4553364"/>
              <a:gd name="connsiteY2" fmla="*/ 226950 h 5549951"/>
              <a:gd name="connsiteX3" fmla="*/ 4507534 w 4553364"/>
              <a:gd name="connsiteY3" fmla="*/ 247374 h 5549951"/>
              <a:gd name="connsiteX4" fmla="*/ 4535413 w 4553364"/>
              <a:gd name="connsiteY4" fmla="*/ 269179 h 5549951"/>
              <a:gd name="connsiteX5" fmla="*/ 4533639 w 4553364"/>
              <a:gd name="connsiteY5" fmla="*/ 300930 h 5549951"/>
              <a:gd name="connsiteX6" fmla="*/ 4536561 w 4553364"/>
              <a:gd name="connsiteY6" fmla="*/ 302647 h 5549951"/>
              <a:gd name="connsiteX7" fmla="*/ 4552987 w 4553364"/>
              <a:gd name="connsiteY7" fmla="*/ 334222 h 5549951"/>
              <a:gd name="connsiteX8" fmla="*/ 4530726 w 4553364"/>
              <a:gd name="connsiteY8" fmla="*/ 391868 h 5549951"/>
              <a:gd name="connsiteX9" fmla="*/ 4527238 w 4553364"/>
              <a:gd name="connsiteY9" fmla="*/ 415489 h 5549951"/>
              <a:gd name="connsiteX10" fmla="*/ 4522133 w 4553364"/>
              <a:gd name="connsiteY10" fmla="*/ 506828 h 5549951"/>
              <a:gd name="connsiteX11" fmla="*/ 4521483 w 4553364"/>
              <a:gd name="connsiteY11" fmla="*/ 553245 h 5549951"/>
              <a:gd name="connsiteX12" fmla="*/ 4518384 w 4553364"/>
              <a:gd name="connsiteY12" fmla="*/ 581709 h 5549951"/>
              <a:gd name="connsiteX13" fmla="*/ 4517715 w 4553364"/>
              <a:gd name="connsiteY13" fmla="*/ 585890 h 5549951"/>
              <a:gd name="connsiteX14" fmla="*/ 4504778 w 4553364"/>
              <a:gd name="connsiteY14" fmla="*/ 817404 h 5549951"/>
              <a:gd name="connsiteX15" fmla="*/ 4506491 w 4553364"/>
              <a:gd name="connsiteY15" fmla="*/ 822238 h 5549951"/>
              <a:gd name="connsiteX16" fmla="*/ 4504340 w 4553364"/>
              <a:gd name="connsiteY16" fmla="*/ 846069 h 5549951"/>
              <a:gd name="connsiteX17" fmla="*/ 4502740 w 4553364"/>
              <a:gd name="connsiteY17" fmla="*/ 853854 h 5549951"/>
              <a:gd name="connsiteX18" fmla="*/ 4496502 w 4553364"/>
              <a:gd name="connsiteY18" fmla="*/ 965485 h 5549951"/>
              <a:gd name="connsiteX19" fmla="*/ 4498579 w 4553364"/>
              <a:gd name="connsiteY19" fmla="*/ 966385 h 5549951"/>
              <a:gd name="connsiteX20" fmla="*/ 4502698 w 4553364"/>
              <a:gd name="connsiteY20" fmla="*/ 1002567 h 5549951"/>
              <a:gd name="connsiteX21" fmla="*/ 4497900 w 4553364"/>
              <a:gd name="connsiteY21" fmla="*/ 1101094 h 5549951"/>
              <a:gd name="connsiteX22" fmla="*/ 4497795 w 4553364"/>
              <a:gd name="connsiteY22" fmla="*/ 1159389 h 5549951"/>
              <a:gd name="connsiteX23" fmla="*/ 4502098 w 4553364"/>
              <a:gd name="connsiteY23" fmla="*/ 1180505 h 5549951"/>
              <a:gd name="connsiteX24" fmla="*/ 4505188 w 4553364"/>
              <a:gd name="connsiteY24" fmla="*/ 1210687 h 5549951"/>
              <a:gd name="connsiteX25" fmla="*/ 4514005 w 4553364"/>
              <a:gd name="connsiteY25" fmla="*/ 1263157 h 5549951"/>
              <a:gd name="connsiteX26" fmla="*/ 4516282 w 4553364"/>
              <a:gd name="connsiteY26" fmla="*/ 1313374 h 5549951"/>
              <a:gd name="connsiteX27" fmla="*/ 4515402 w 4553364"/>
              <a:gd name="connsiteY27" fmla="*/ 1347004 h 5549951"/>
              <a:gd name="connsiteX28" fmla="*/ 4514939 w 4553364"/>
              <a:gd name="connsiteY28" fmla="*/ 1351864 h 5549951"/>
              <a:gd name="connsiteX29" fmla="*/ 4505820 w 4553364"/>
              <a:gd name="connsiteY29" fmla="*/ 1391762 h 5549951"/>
              <a:gd name="connsiteX30" fmla="*/ 4509084 w 4553364"/>
              <a:gd name="connsiteY30" fmla="*/ 1395707 h 5549951"/>
              <a:gd name="connsiteX31" fmla="*/ 4511926 w 4553364"/>
              <a:gd name="connsiteY31" fmla="*/ 1408524 h 5549951"/>
              <a:gd name="connsiteX32" fmla="*/ 4507185 w 4553364"/>
              <a:gd name="connsiteY32" fmla="*/ 1419109 h 5549951"/>
              <a:gd name="connsiteX33" fmla="*/ 4497001 w 4553364"/>
              <a:gd name="connsiteY33" fmla="*/ 1469337 h 5549951"/>
              <a:gd name="connsiteX34" fmla="*/ 4486104 w 4553364"/>
              <a:gd name="connsiteY34" fmla="*/ 1543038 h 5549951"/>
              <a:gd name="connsiteX35" fmla="*/ 4481223 w 4553364"/>
              <a:gd name="connsiteY35" fmla="*/ 1553997 h 5549951"/>
              <a:gd name="connsiteX36" fmla="*/ 4466795 w 4553364"/>
              <a:gd name="connsiteY36" fmla="*/ 1626071 h 5549951"/>
              <a:gd name="connsiteX37" fmla="*/ 4463080 w 4553364"/>
              <a:gd name="connsiteY37" fmla="*/ 1664103 h 5549951"/>
              <a:gd name="connsiteX38" fmla="*/ 4466740 w 4553364"/>
              <a:gd name="connsiteY38" fmla="*/ 1668558 h 5549951"/>
              <a:gd name="connsiteX39" fmla="*/ 4465090 w 4553364"/>
              <a:gd name="connsiteY39" fmla="*/ 1679756 h 5549951"/>
              <a:gd name="connsiteX40" fmla="*/ 4465502 w 4553364"/>
              <a:gd name="connsiteY40" fmla="*/ 1682815 h 5549951"/>
              <a:gd name="connsiteX41" fmla="*/ 4467013 w 4553364"/>
              <a:gd name="connsiteY41" fmla="*/ 1700268 h 5549951"/>
              <a:gd name="connsiteX42" fmla="*/ 4455543 w 4553364"/>
              <a:gd name="connsiteY42" fmla="*/ 1735163 h 5549951"/>
              <a:gd name="connsiteX43" fmla="*/ 4453483 w 4553364"/>
              <a:gd name="connsiteY43" fmla="*/ 1735289 h 5549951"/>
              <a:gd name="connsiteX44" fmla="*/ 4444985 w 4553364"/>
              <a:gd name="connsiteY44" fmla="*/ 1887374 h 5549951"/>
              <a:gd name="connsiteX45" fmla="*/ 4453676 w 4553364"/>
              <a:gd name="connsiteY45" fmla="*/ 1911536 h 5549951"/>
              <a:gd name="connsiteX46" fmla="*/ 4455954 w 4553364"/>
              <a:gd name="connsiteY46" fmla="*/ 1961755 h 5549951"/>
              <a:gd name="connsiteX47" fmla="*/ 4455073 w 4553364"/>
              <a:gd name="connsiteY47" fmla="*/ 1995384 h 5549951"/>
              <a:gd name="connsiteX48" fmla="*/ 4454611 w 4553364"/>
              <a:gd name="connsiteY48" fmla="*/ 2000244 h 5549951"/>
              <a:gd name="connsiteX49" fmla="*/ 4445491 w 4553364"/>
              <a:gd name="connsiteY49" fmla="*/ 2040142 h 5549951"/>
              <a:gd name="connsiteX50" fmla="*/ 4448756 w 4553364"/>
              <a:gd name="connsiteY50" fmla="*/ 2044087 h 5549951"/>
              <a:gd name="connsiteX51" fmla="*/ 4451597 w 4553364"/>
              <a:gd name="connsiteY51" fmla="*/ 2056904 h 5549951"/>
              <a:gd name="connsiteX52" fmla="*/ 4446856 w 4553364"/>
              <a:gd name="connsiteY52" fmla="*/ 2067489 h 5549951"/>
              <a:gd name="connsiteX53" fmla="*/ 4436672 w 4553364"/>
              <a:gd name="connsiteY53" fmla="*/ 2117719 h 5549951"/>
              <a:gd name="connsiteX54" fmla="*/ 4429341 w 4553364"/>
              <a:gd name="connsiteY54" fmla="*/ 2167300 h 5549951"/>
              <a:gd name="connsiteX55" fmla="*/ 4373258 w 4553364"/>
              <a:gd name="connsiteY55" fmla="*/ 3223633 h 5549951"/>
              <a:gd name="connsiteX56" fmla="*/ 4360472 w 4553364"/>
              <a:gd name="connsiteY56" fmla="*/ 3477281 h 5549951"/>
              <a:gd name="connsiteX57" fmla="*/ 4349387 w 4553364"/>
              <a:gd name="connsiteY57" fmla="*/ 3639984 h 5549951"/>
              <a:gd name="connsiteX58" fmla="*/ 4258626 w 4553364"/>
              <a:gd name="connsiteY58" fmla="*/ 5278921 h 5549951"/>
              <a:gd name="connsiteX59" fmla="*/ 4263924 w 4553364"/>
              <a:gd name="connsiteY59" fmla="*/ 5315626 h 5549951"/>
              <a:gd name="connsiteX60" fmla="*/ 4267458 w 4553364"/>
              <a:gd name="connsiteY60" fmla="*/ 5350090 h 5549951"/>
              <a:gd name="connsiteX61" fmla="*/ 4270290 w 4553364"/>
              <a:gd name="connsiteY61" fmla="*/ 5450399 h 5549951"/>
              <a:gd name="connsiteX62" fmla="*/ 4251733 w 4553364"/>
              <a:gd name="connsiteY62" fmla="*/ 5484804 h 5549951"/>
              <a:gd name="connsiteX63" fmla="*/ 4247081 w 4553364"/>
              <a:gd name="connsiteY63" fmla="*/ 5487504 h 5549951"/>
              <a:gd name="connsiteX64" fmla="*/ 4243624 w 4553364"/>
              <a:gd name="connsiteY64" fmla="*/ 5549951 h 5549951"/>
              <a:gd name="connsiteX65" fmla="*/ 0 w 4553364"/>
              <a:gd name="connsiteY65" fmla="*/ 5293146 h 5549951"/>
              <a:gd name="connsiteX66" fmla="*/ 4241 w 4553364"/>
              <a:gd name="connsiteY66" fmla="*/ 5239903 h 5549951"/>
              <a:gd name="connsiteX67" fmla="*/ 8461 w 4553364"/>
              <a:gd name="connsiteY67" fmla="*/ 5233298 h 5549951"/>
              <a:gd name="connsiteX68" fmla="*/ 8730 w 4553364"/>
              <a:gd name="connsiteY68" fmla="*/ 5230552 h 5549951"/>
              <a:gd name="connsiteX69" fmla="*/ 9000 w 4553364"/>
              <a:gd name="connsiteY69" fmla="*/ 5227804 h 5549951"/>
              <a:gd name="connsiteX70" fmla="*/ 9537 w 4553364"/>
              <a:gd name="connsiteY70" fmla="*/ 5222308 h 5549951"/>
              <a:gd name="connsiteX71" fmla="*/ 9222 w 4553364"/>
              <a:gd name="connsiteY71" fmla="*/ 5216405 h 5549951"/>
              <a:gd name="connsiteX72" fmla="*/ 8638 w 4553364"/>
              <a:gd name="connsiteY72" fmla="*/ 5213249 h 5549951"/>
              <a:gd name="connsiteX73" fmla="*/ 8907 w 4553364"/>
              <a:gd name="connsiteY73" fmla="*/ 5210500 h 5549951"/>
              <a:gd name="connsiteX74" fmla="*/ 8591 w 4553364"/>
              <a:gd name="connsiteY74" fmla="*/ 5204597 h 5549951"/>
              <a:gd name="connsiteX75" fmla="*/ 8008 w 4553364"/>
              <a:gd name="connsiteY75" fmla="*/ 5201441 h 5549951"/>
              <a:gd name="connsiteX76" fmla="*/ 7378 w 4553364"/>
              <a:gd name="connsiteY76" fmla="*/ 5189632 h 5549951"/>
              <a:gd name="connsiteX77" fmla="*/ 6794 w 4553364"/>
              <a:gd name="connsiteY77" fmla="*/ 5186477 h 5549951"/>
              <a:gd name="connsiteX78" fmla="*/ 7062 w 4553364"/>
              <a:gd name="connsiteY78" fmla="*/ 5183728 h 5549951"/>
              <a:gd name="connsiteX79" fmla="*/ 5627 w 4553364"/>
              <a:gd name="connsiteY79" fmla="*/ 5180163 h 5549951"/>
              <a:gd name="connsiteX80" fmla="*/ 11039 w 4553364"/>
              <a:gd name="connsiteY80" fmla="*/ 5116566 h 5549951"/>
              <a:gd name="connsiteX81" fmla="*/ 78653 w 4553364"/>
              <a:gd name="connsiteY81" fmla="*/ 3839310 h 5549951"/>
              <a:gd name="connsiteX82" fmla="*/ 303343 w 4553364"/>
              <a:gd name="connsiteY82" fmla="*/ 0 h 5549951"/>
              <a:gd name="connsiteX0" fmla="*/ 303549 w 4553570"/>
              <a:gd name="connsiteY0" fmla="*/ 0 h 5549951"/>
              <a:gd name="connsiteX1" fmla="*/ 3305735 w 4553570"/>
              <a:gd name="connsiteY1" fmla="*/ 171842 h 5549951"/>
              <a:gd name="connsiteX2" fmla="*/ 4134546 w 4553570"/>
              <a:gd name="connsiteY2" fmla="*/ 226950 h 5549951"/>
              <a:gd name="connsiteX3" fmla="*/ 4507740 w 4553570"/>
              <a:gd name="connsiteY3" fmla="*/ 247374 h 5549951"/>
              <a:gd name="connsiteX4" fmla="*/ 4535619 w 4553570"/>
              <a:gd name="connsiteY4" fmla="*/ 269179 h 5549951"/>
              <a:gd name="connsiteX5" fmla="*/ 4533845 w 4553570"/>
              <a:gd name="connsiteY5" fmla="*/ 300930 h 5549951"/>
              <a:gd name="connsiteX6" fmla="*/ 4536767 w 4553570"/>
              <a:gd name="connsiteY6" fmla="*/ 302647 h 5549951"/>
              <a:gd name="connsiteX7" fmla="*/ 4553193 w 4553570"/>
              <a:gd name="connsiteY7" fmla="*/ 334222 h 5549951"/>
              <a:gd name="connsiteX8" fmla="*/ 4530932 w 4553570"/>
              <a:gd name="connsiteY8" fmla="*/ 391868 h 5549951"/>
              <a:gd name="connsiteX9" fmla="*/ 4527444 w 4553570"/>
              <a:gd name="connsiteY9" fmla="*/ 415489 h 5549951"/>
              <a:gd name="connsiteX10" fmla="*/ 4522339 w 4553570"/>
              <a:gd name="connsiteY10" fmla="*/ 506828 h 5549951"/>
              <a:gd name="connsiteX11" fmla="*/ 4521689 w 4553570"/>
              <a:gd name="connsiteY11" fmla="*/ 553245 h 5549951"/>
              <a:gd name="connsiteX12" fmla="*/ 4518590 w 4553570"/>
              <a:gd name="connsiteY12" fmla="*/ 581709 h 5549951"/>
              <a:gd name="connsiteX13" fmla="*/ 4517921 w 4553570"/>
              <a:gd name="connsiteY13" fmla="*/ 585890 h 5549951"/>
              <a:gd name="connsiteX14" fmla="*/ 4504984 w 4553570"/>
              <a:gd name="connsiteY14" fmla="*/ 817404 h 5549951"/>
              <a:gd name="connsiteX15" fmla="*/ 4506697 w 4553570"/>
              <a:gd name="connsiteY15" fmla="*/ 822238 h 5549951"/>
              <a:gd name="connsiteX16" fmla="*/ 4504546 w 4553570"/>
              <a:gd name="connsiteY16" fmla="*/ 846069 h 5549951"/>
              <a:gd name="connsiteX17" fmla="*/ 4502946 w 4553570"/>
              <a:gd name="connsiteY17" fmla="*/ 853854 h 5549951"/>
              <a:gd name="connsiteX18" fmla="*/ 4496708 w 4553570"/>
              <a:gd name="connsiteY18" fmla="*/ 965485 h 5549951"/>
              <a:gd name="connsiteX19" fmla="*/ 4498785 w 4553570"/>
              <a:gd name="connsiteY19" fmla="*/ 966385 h 5549951"/>
              <a:gd name="connsiteX20" fmla="*/ 4502904 w 4553570"/>
              <a:gd name="connsiteY20" fmla="*/ 1002567 h 5549951"/>
              <a:gd name="connsiteX21" fmla="*/ 4498106 w 4553570"/>
              <a:gd name="connsiteY21" fmla="*/ 1101094 h 5549951"/>
              <a:gd name="connsiteX22" fmla="*/ 4498001 w 4553570"/>
              <a:gd name="connsiteY22" fmla="*/ 1159389 h 5549951"/>
              <a:gd name="connsiteX23" fmla="*/ 4502304 w 4553570"/>
              <a:gd name="connsiteY23" fmla="*/ 1180505 h 5549951"/>
              <a:gd name="connsiteX24" fmla="*/ 4505394 w 4553570"/>
              <a:gd name="connsiteY24" fmla="*/ 1210687 h 5549951"/>
              <a:gd name="connsiteX25" fmla="*/ 4514211 w 4553570"/>
              <a:gd name="connsiteY25" fmla="*/ 1263157 h 5549951"/>
              <a:gd name="connsiteX26" fmla="*/ 4516488 w 4553570"/>
              <a:gd name="connsiteY26" fmla="*/ 1313374 h 5549951"/>
              <a:gd name="connsiteX27" fmla="*/ 4515608 w 4553570"/>
              <a:gd name="connsiteY27" fmla="*/ 1347004 h 5549951"/>
              <a:gd name="connsiteX28" fmla="*/ 4515145 w 4553570"/>
              <a:gd name="connsiteY28" fmla="*/ 1351864 h 5549951"/>
              <a:gd name="connsiteX29" fmla="*/ 4506026 w 4553570"/>
              <a:gd name="connsiteY29" fmla="*/ 1391762 h 5549951"/>
              <a:gd name="connsiteX30" fmla="*/ 4509290 w 4553570"/>
              <a:gd name="connsiteY30" fmla="*/ 1395707 h 5549951"/>
              <a:gd name="connsiteX31" fmla="*/ 4512132 w 4553570"/>
              <a:gd name="connsiteY31" fmla="*/ 1408524 h 5549951"/>
              <a:gd name="connsiteX32" fmla="*/ 4507391 w 4553570"/>
              <a:gd name="connsiteY32" fmla="*/ 1419109 h 5549951"/>
              <a:gd name="connsiteX33" fmla="*/ 4497207 w 4553570"/>
              <a:gd name="connsiteY33" fmla="*/ 1469337 h 5549951"/>
              <a:gd name="connsiteX34" fmla="*/ 4486310 w 4553570"/>
              <a:gd name="connsiteY34" fmla="*/ 1543038 h 5549951"/>
              <a:gd name="connsiteX35" fmla="*/ 4481429 w 4553570"/>
              <a:gd name="connsiteY35" fmla="*/ 1553997 h 5549951"/>
              <a:gd name="connsiteX36" fmla="*/ 4467001 w 4553570"/>
              <a:gd name="connsiteY36" fmla="*/ 1626071 h 5549951"/>
              <a:gd name="connsiteX37" fmla="*/ 4463286 w 4553570"/>
              <a:gd name="connsiteY37" fmla="*/ 1664103 h 5549951"/>
              <a:gd name="connsiteX38" fmla="*/ 4466946 w 4553570"/>
              <a:gd name="connsiteY38" fmla="*/ 1668558 h 5549951"/>
              <a:gd name="connsiteX39" fmla="*/ 4465296 w 4553570"/>
              <a:gd name="connsiteY39" fmla="*/ 1679756 h 5549951"/>
              <a:gd name="connsiteX40" fmla="*/ 4465708 w 4553570"/>
              <a:gd name="connsiteY40" fmla="*/ 1682815 h 5549951"/>
              <a:gd name="connsiteX41" fmla="*/ 4467219 w 4553570"/>
              <a:gd name="connsiteY41" fmla="*/ 1700268 h 5549951"/>
              <a:gd name="connsiteX42" fmla="*/ 4455749 w 4553570"/>
              <a:gd name="connsiteY42" fmla="*/ 1735163 h 5549951"/>
              <a:gd name="connsiteX43" fmla="*/ 4453689 w 4553570"/>
              <a:gd name="connsiteY43" fmla="*/ 1735289 h 5549951"/>
              <a:gd name="connsiteX44" fmla="*/ 4445191 w 4553570"/>
              <a:gd name="connsiteY44" fmla="*/ 1887374 h 5549951"/>
              <a:gd name="connsiteX45" fmla="*/ 4453882 w 4553570"/>
              <a:gd name="connsiteY45" fmla="*/ 1911536 h 5549951"/>
              <a:gd name="connsiteX46" fmla="*/ 4456160 w 4553570"/>
              <a:gd name="connsiteY46" fmla="*/ 1961755 h 5549951"/>
              <a:gd name="connsiteX47" fmla="*/ 4455279 w 4553570"/>
              <a:gd name="connsiteY47" fmla="*/ 1995384 h 5549951"/>
              <a:gd name="connsiteX48" fmla="*/ 4454817 w 4553570"/>
              <a:gd name="connsiteY48" fmla="*/ 2000244 h 5549951"/>
              <a:gd name="connsiteX49" fmla="*/ 4445697 w 4553570"/>
              <a:gd name="connsiteY49" fmla="*/ 2040142 h 5549951"/>
              <a:gd name="connsiteX50" fmla="*/ 4448962 w 4553570"/>
              <a:gd name="connsiteY50" fmla="*/ 2044087 h 5549951"/>
              <a:gd name="connsiteX51" fmla="*/ 4451803 w 4553570"/>
              <a:gd name="connsiteY51" fmla="*/ 2056904 h 5549951"/>
              <a:gd name="connsiteX52" fmla="*/ 4447062 w 4553570"/>
              <a:gd name="connsiteY52" fmla="*/ 2067489 h 5549951"/>
              <a:gd name="connsiteX53" fmla="*/ 4436878 w 4553570"/>
              <a:gd name="connsiteY53" fmla="*/ 2117719 h 5549951"/>
              <a:gd name="connsiteX54" fmla="*/ 4429547 w 4553570"/>
              <a:gd name="connsiteY54" fmla="*/ 2167300 h 5549951"/>
              <a:gd name="connsiteX55" fmla="*/ 4373464 w 4553570"/>
              <a:gd name="connsiteY55" fmla="*/ 3223633 h 5549951"/>
              <a:gd name="connsiteX56" fmla="*/ 4360678 w 4553570"/>
              <a:gd name="connsiteY56" fmla="*/ 3477281 h 5549951"/>
              <a:gd name="connsiteX57" fmla="*/ 4349593 w 4553570"/>
              <a:gd name="connsiteY57" fmla="*/ 3639984 h 5549951"/>
              <a:gd name="connsiteX58" fmla="*/ 4258832 w 4553570"/>
              <a:gd name="connsiteY58" fmla="*/ 5278921 h 5549951"/>
              <a:gd name="connsiteX59" fmla="*/ 4264130 w 4553570"/>
              <a:gd name="connsiteY59" fmla="*/ 5315626 h 5549951"/>
              <a:gd name="connsiteX60" fmla="*/ 4267664 w 4553570"/>
              <a:gd name="connsiteY60" fmla="*/ 5350090 h 5549951"/>
              <a:gd name="connsiteX61" fmla="*/ 4270496 w 4553570"/>
              <a:gd name="connsiteY61" fmla="*/ 5450399 h 5549951"/>
              <a:gd name="connsiteX62" fmla="*/ 4251939 w 4553570"/>
              <a:gd name="connsiteY62" fmla="*/ 5484804 h 5549951"/>
              <a:gd name="connsiteX63" fmla="*/ 4247287 w 4553570"/>
              <a:gd name="connsiteY63" fmla="*/ 5487504 h 5549951"/>
              <a:gd name="connsiteX64" fmla="*/ 4243830 w 4553570"/>
              <a:gd name="connsiteY64" fmla="*/ 5549951 h 5549951"/>
              <a:gd name="connsiteX65" fmla="*/ 0 w 4553570"/>
              <a:gd name="connsiteY65" fmla="*/ 5309929 h 5549951"/>
              <a:gd name="connsiteX66" fmla="*/ 4447 w 4553570"/>
              <a:gd name="connsiteY66" fmla="*/ 5239903 h 5549951"/>
              <a:gd name="connsiteX67" fmla="*/ 8667 w 4553570"/>
              <a:gd name="connsiteY67" fmla="*/ 5233298 h 5549951"/>
              <a:gd name="connsiteX68" fmla="*/ 8936 w 4553570"/>
              <a:gd name="connsiteY68" fmla="*/ 5230552 h 5549951"/>
              <a:gd name="connsiteX69" fmla="*/ 9206 w 4553570"/>
              <a:gd name="connsiteY69" fmla="*/ 5227804 h 5549951"/>
              <a:gd name="connsiteX70" fmla="*/ 9743 w 4553570"/>
              <a:gd name="connsiteY70" fmla="*/ 5222308 h 5549951"/>
              <a:gd name="connsiteX71" fmla="*/ 9428 w 4553570"/>
              <a:gd name="connsiteY71" fmla="*/ 5216405 h 5549951"/>
              <a:gd name="connsiteX72" fmla="*/ 8844 w 4553570"/>
              <a:gd name="connsiteY72" fmla="*/ 5213249 h 5549951"/>
              <a:gd name="connsiteX73" fmla="*/ 9113 w 4553570"/>
              <a:gd name="connsiteY73" fmla="*/ 5210500 h 5549951"/>
              <a:gd name="connsiteX74" fmla="*/ 8797 w 4553570"/>
              <a:gd name="connsiteY74" fmla="*/ 5204597 h 5549951"/>
              <a:gd name="connsiteX75" fmla="*/ 8214 w 4553570"/>
              <a:gd name="connsiteY75" fmla="*/ 5201441 h 5549951"/>
              <a:gd name="connsiteX76" fmla="*/ 7584 w 4553570"/>
              <a:gd name="connsiteY76" fmla="*/ 5189632 h 5549951"/>
              <a:gd name="connsiteX77" fmla="*/ 7000 w 4553570"/>
              <a:gd name="connsiteY77" fmla="*/ 5186477 h 5549951"/>
              <a:gd name="connsiteX78" fmla="*/ 7268 w 4553570"/>
              <a:gd name="connsiteY78" fmla="*/ 5183728 h 5549951"/>
              <a:gd name="connsiteX79" fmla="*/ 5833 w 4553570"/>
              <a:gd name="connsiteY79" fmla="*/ 5180163 h 5549951"/>
              <a:gd name="connsiteX80" fmla="*/ 11245 w 4553570"/>
              <a:gd name="connsiteY80" fmla="*/ 5116566 h 5549951"/>
              <a:gd name="connsiteX81" fmla="*/ 78859 w 4553570"/>
              <a:gd name="connsiteY81" fmla="*/ 3839310 h 5549951"/>
              <a:gd name="connsiteX82" fmla="*/ 303549 w 4553570"/>
              <a:gd name="connsiteY82" fmla="*/ 0 h 5549951"/>
              <a:gd name="connsiteX0" fmla="*/ 303617 w 4553638"/>
              <a:gd name="connsiteY0" fmla="*/ 0 h 5549951"/>
              <a:gd name="connsiteX1" fmla="*/ 3305803 w 4553638"/>
              <a:gd name="connsiteY1" fmla="*/ 171842 h 5549951"/>
              <a:gd name="connsiteX2" fmla="*/ 4134614 w 4553638"/>
              <a:gd name="connsiteY2" fmla="*/ 226950 h 5549951"/>
              <a:gd name="connsiteX3" fmla="*/ 4507808 w 4553638"/>
              <a:gd name="connsiteY3" fmla="*/ 247374 h 5549951"/>
              <a:gd name="connsiteX4" fmla="*/ 4535687 w 4553638"/>
              <a:gd name="connsiteY4" fmla="*/ 269179 h 5549951"/>
              <a:gd name="connsiteX5" fmla="*/ 4533913 w 4553638"/>
              <a:gd name="connsiteY5" fmla="*/ 300930 h 5549951"/>
              <a:gd name="connsiteX6" fmla="*/ 4536835 w 4553638"/>
              <a:gd name="connsiteY6" fmla="*/ 302647 h 5549951"/>
              <a:gd name="connsiteX7" fmla="*/ 4553261 w 4553638"/>
              <a:gd name="connsiteY7" fmla="*/ 334222 h 5549951"/>
              <a:gd name="connsiteX8" fmla="*/ 4531000 w 4553638"/>
              <a:gd name="connsiteY8" fmla="*/ 391868 h 5549951"/>
              <a:gd name="connsiteX9" fmla="*/ 4527512 w 4553638"/>
              <a:gd name="connsiteY9" fmla="*/ 415489 h 5549951"/>
              <a:gd name="connsiteX10" fmla="*/ 4522407 w 4553638"/>
              <a:gd name="connsiteY10" fmla="*/ 506828 h 5549951"/>
              <a:gd name="connsiteX11" fmla="*/ 4521757 w 4553638"/>
              <a:gd name="connsiteY11" fmla="*/ 553245 h 5549951"/>
              <a:gd name="connsiteX12" fmla="*/ 4518658 w 4553638"/>
              <a:gd name="connsiteY12" fmla="*/ 581709 h 5549951"/>
              <a:gd name="connsiteX13" fmla="*/ 4517989 w 4553638"/>
              <a:gd name="connsiteY13" fmla="*/ 585890 h 5549951"/>
              <a:gd name="connsiteX14" fmla="*/ 4505052 w 4553638"/>
              <a:gd name="connsiteY14" fmla="*/ 817404 h 5549951"/>
              <a:gd name="connsiteX15" fmla="*/ 4506765 w 4553638"/>
              <a:gd name="connsiteY15" fmla="*/ 822238 h 5549951"/>
              <a:gd name="connsiteX16" fmla="*/ 4504614 w 4553638"/>
              <a:gd name="connsiteY16" fmla="*/ 846069 h 5549951"/>
              <a:gd name="connsiteX17" fmla="*/ 4503014 w 4553638"/>
              <a:gd name="connsiteY17" fmla="*/ 853854 h 5549951"/>
              <a:gd name="connsiteX18" fmla="*/ 4496776 w 4553638"/>
              <a:gd name="connsiteY18" fmla="*/ 965485 h 5549951"/>
              <a:gd name="connsiteX19" fmla="*/ 4498853 w 4553638"/>
              <a:gd name="connsiteY19" fmla="*/ 966385 h 5549951"/>
              <a:gd name="connsiteX20" fmla="*/ 4502972 w 4553638"/>
              <a:gd name="connsiteY20" fmla="*/ 1002567 h 5549951"/>
              <a:gd name="connsiteX21" fmla="*/ 4498174 w 4553638"/>
              <a:gd name="connsiteY21" fmla="*/ 1101094 h 5549951"/>
              <a:gd name="connsiteX22" fmla="*/ 4498069 w 4553638"/>
              <a:gd name="connsiteY22" fmla="*/ 1159389 h 5549951"/>
              <a:gd name="connsiteX23" fmla="*/ 4502372 w 4553638"/>
              <a:gd name="connsiteY23" fmla="*/ 1180505 h 5549951"/>
              <a:gd name="connsiteX24" fmla="*/ 4505462 w 4553638"/>
              <a:gd name="connsiteY24" fmla="*/ 1210687 h 5549951"/>
              <a:gd name="connsiteX25" fmla="*/ 4514279 w 4553638"/>
              <a:gd name="connsiteY25" fmla="*/ 1263157 h 5549951"/>
              <a:gd name="connsiteX26" fmla="*/ 4516556 w 4553638"/>
              <a:gd name="connsiteY26" fmla="*/ 1313374 h 5549951"/>
              <a:gd name="connsiteX27" fmla="*/ 4515676 w 4553638"/>
              <a:gd name="connsiteY27" fmla="*/ 1347004 h 5549951"/>
              <a:gd name="connsiteX28" fmla="*/ 4515213 w 4553638"/>
              <a:gd name="connsiteY28" fmla="*/ 1351864 h 5549951"/>
              <a:gd name="connsiteX29" fmla="*/ 4506094 w 4553638"/>
              <a:gd name="connsiteY29" fmla="*/ 1391762 h 5549951"/>
              <a:gd name="connsiteX30" fmla="*/ 4509358 w 4553638"/>
              <a:gd name="connsiteY30" fmla="*/ 1395707 h 5549951"/>
              <a:gd name="connsiteX31" fmla="*/ 4512200 w 4553638"/>
              <a:gd name="connsiteY31" fmla="*/ 1408524 h 5549951"/>
              <a:gd name="connsiteX32" fmla="*/ 4507459 w 4553638"/>
              <a:gd name="connsiteY32" fmla="*/ 1419109 h 5549951"/>
              <a:gd name="connsiteX33" fmla="*/ 4497275 w 4553638"/>
              <a:gd name="connsiteY33" fmla="*/ 1469337 h 5549951"/>
              <a:gd name="connsiteX34" fmla="*/ 4486378 w 4553638"/>
              <a:gd name="connsiteY34" fmla="*/ 1543038 h 5549951"/>
              <a:gd name="connsiteX35" fmla="*/ 4481497 w 4553638"/>
              <a:gd name="connsiteY35" fmla="*/ 1553997 h 5549951"/>
              <a:gd name="connsiteX36" fmla="*/ 4467069 w 4553638"/>
              <a:gd name="connsiteY36" fmla="*/ 1626071 h 5549951"/>
              <a:gd name="connsiteX37" fmla="*/ 4463354 w 4553638"/>
              <a:gd name="connsiteY37" fmla="*/ 1664103 h 5549951"/>
              <a:gd name="connsiteX38" fmla="*/ 4467014 w 4553638"/>
              <a:gd name="connsiteY38" fmla="*/ 1668558 h 5549951"/>
              <a:gd name="connsiteX39" fmla="*/ 4465364 w 4553638"/>
              <a:gd name="connsiteY39" fmla="*/ 1679756 h 5549951"/>
              <a:gd name="connsiteX40" fmla="*/ 4465776 w 4553638"/>
              <a:gd name="connsiteY40" fmla="*/ 1682815 h 5549951"/>
              <a:gd name="connsiteX41" fmla="*/ 4467287 w 4553638"/>
              <a:gd name="connsiteY41" fmla="*/ 1700268 h 5549951"/>
              <a:gd name="connsiteX42" fmla="*/ 4455817 w 4553638"/>
              <a:gd name="connsiteY42" fmla="*/ 1735163 h 5549951"/>
              <a:gd name="connsiteX43" fmla="*/ 4453757 w 4553638"/>
              <a:gd name="connsiteY43" fmla="*/ 1735289 h 5549951"/>
              <a:gd name="connsiteX44" fmla="*/ 4445259 w 4553638"/>
              <a:gd name="connsiteY44" fmla="*/ 1887374 h 5549951"/>
              <a:gd name="connsiteX45" fmla="*/ 4453950 w 4553638"/>
              <a:gd name="connsiteY45" fmla="*/ 1911536 h 5549951"/>
              <a:gd name="connsiteX46" fmla="*/ 4456228 w 4553638"/>
              <a:gd name="connsiteY46" fmla="*/ 1961755 h 5549951"/>
              <a:gd name="connsiteX47" fmla="*/ 4455347 w 4553638"/>
              <a:gd name="connsiteY47" fmla="*/ 1995384 h 5549951"/>
              <a:gd name="connsiteX48" fmla="*/ 4454885 w 4553638"/>
              <a:gd name="connsiteY48" fmla="*/ 2000244 h 5549951"/>
              <a:gd name="connsiteX49" fmla="*/ 4445765 w 4553638"/>
              <a:gd name="connsiteY49" fmla="*/ 2040142 h 5549951"/>
              <a:gd name="connsiteX50" fmla="*/ 4449030 w 4553638"/>
              <a:gd name="connsiteY50" fmla="*/ 2044087 h 5549951"/>
              <a:gd name="connsiteX51" fmla="*/ 4451871 w 4553638"/>
              <a:gd name="connsiteY51" fmla="*/ 2056904 h 5549951"/>
              <a:gd name="connsiteX52" fmla="*/ 4447130 w 4553638"/>
              <a:gd name="connsiteY52" fmla="*/ 2067489 h 5549951"/>
              <a:gd name="connsiteX53" fmla="*/ 4436946 w 4553638"/>
              <a:gd name="connsiteY53" fmla="*/ 2117719 h 5549951"/>
              <a:gd name="connsiteX54" fmla="*/ 4429615 w 4553638"/>
              <a:gd name="connsiteY54" fmla="*/ 2167300 h 5549951"/>
              <a:gd name="connsiteX55" fmla="*/ 4373532 w 4553638"/>
              <a:gd name="connsiteY55" fmla="*/ 3223633 h 5549951"/>
              <a:gd name="connsiteX56" fmla="*/ 4360746 w 4553638"/>
              <a:gd name="connsiteY56" fmla="*/ 3477281 h 5549951"/>
              <a:gd name="connsiteX57" fmla="*/ 4349661 w 4553638"/>
              <a:gd name="connsiteY57" fmla="*/ 3639984 h 5549951"/>
              <a:gd name="connsiteX58" fmla="*/ 4258900 w 4553638"/>
              <a:gd name="connsiteY58" fmla="*/ 5278921 h 5549951"/>
              <a:gd name="connsiteX59" fmla="*/ 4264198 w 4553638"/>
              <a:gd name="connsiteY59" fmla="*/ 5315626 h 5549951"/>
              <a:gd name="connsiteX60" fmla="*/ 4267732 w 4553638"/>
              <a:gd name="connsiteY60" fmla="*/ 5350090 h 5549951"/>
              <a:gd name="connsiteX61" fmla="*/ 4270564 w 4553638"/>
              <a:gd name="connsiteY61" fmla="*/ 5450399 h 5549951"/>
              <a:gd name="connsiteX62" fmla="*/ 4252007 w 4553638"/>
              <a:gd name="connsiteY62" fmla="*/ 5484804 h 5549951"/>
              <a:gd name="connsiteX63" fmla="*/ 4247355 w 4553638"/>
              <a:gd name="connsiteY63" fmla="*/ 5487504 h 5549951"/>
              <a:gd name="connsiteX64" fmla="*/ 4243898 w 4553638"/>
              <a:gd name="connsiteY64" fmla="*/ 5549951 h 5549951"/>
              <a:gd name="connsiteX65" fmla="*/ 0 w 4553638"/>
              <a:gd name="connsiteY65" fmla="*/ 5315524 h 5549951"/>
              <a:gd name="connsiteX66" fmla="*/ 4515 w 4553638"/>
              <a:gd name="connsiteY66" fmla="*/ 5239903 h 5549951"/>
              <a:gd name="connsiteX67" fmla="*/ 8735 w 4553638"/>
              <a:gd name="connsiteY67" fmla="*/ 5233298 h 5549951"/>
              <a:gd name="connsiteX68" fmla="*/ 9004 w 4553638"/>
              <a:gd name="connsiteY68" fmla="*/ 5230552 h 5549951"/>
              <a:gd name="connsiteX69" fmla="*/ 9274 w 4553638"/>
              <a:gd name="connsiteY69" fmla="*/ 5227804 h 5549951"/>
              <a:gd name="connsiteX70" fmla="*/ 9811 w 4553638"/>
              <a:gd name="connsiteY70" fmla="*/ 5222308 h 5549951"/>
              <a:gd name="connsiteX71" fmla="*/ 9496 w 4553638"/>
              <a:gd name="connsiteY71" fmla="*/ 5216405 h 5549951"/>
              <a:gd name="connsiteX72" fmla="*/ 8912 w 4553638"/>
              <a:gd name="connsiteY72" fmla="*/ 5213249 h 5549951"/>
              <a:gd name="connsiteX73" fmla="*/ 9181 w 4553638"/>
              <a:gd name="connsiteY73" fmla="*/ 5210500 h 5549951"/>
              <a:gd name="connsiteX74" fmla="*/ 8865 w 4553638"/>
              <a:gd name="connsiteY74" fmla="*/ 5204597 h 5549951"/>
              <a:gd name="connsiteX75" fmla="*/ 8282 w 4553638"/>
              <a:gd name="connsiteY75" fmla="*/ 5201441 h 5549951"/>
              <a:gd name="connsiteX76" fmla="*/ 7652 w 4553638"/>
              <a:gd name="connsiteY76" fmla="*/ 5189632 h 5549951"/>
              <a:gd name="connsiteX77" fmla="*/ 7068 w 4553638"/>
              <a:gd name="connsiteY77" fmla="*/ 5186477 h 5549951"/>
              <a:gd name="connsiteX78" fmla="*/ 7336 w 4553638"/>
              <a:gd name="connsiteY78" fmla="*/ 5183728 h 5549951"/>
              <a:gd name="connsiteX79" fmla="*/ 5901 w 4553638"/>
              <a:gd name="connsiteY79" fmla="*/ 5180163 h 5549951"/>
              <a:gd name="connsiteX80" fmla="*/ 11313 w 4553638"/>
              <a:gd name="connsiteY80" fmla="*/ 5116566 h 5549951"/>
              <a:gd name="connsiteX81" fmla="*/ 78927 w 4553638"/>
              <a:gd name="connsiteY81" fmla="*/ 3839310 h 5549951"/>
              <a:gd name="connsiteX82" fmla="*/ 303617 w 4553638"/>
              <a:gd name="connsiteY82" fmla="*/ 0 h 55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553638" h="5549951">
                <a:moveTo>
                  <a:pt x="303617" y="0"/>
                </a:moveTo>
                <a:cubicBezTo>
                  <a:pt x="628364" y="31218"/>
                  <a:pt x="2667304" y="134017"/>
                  <a:pt x="3305803" y="171842"/>
                </a:cubicBezTo>
                <a:lnTo>
                  <a:pt x="4134614" y="226950"/>
                </a:lnTo>
                <a:lnTo>
                  <a:pt x="4507808" y="247374"/>
                </a:lnTo>
                <a:lnTo>
                  <a:pt x="4535687" y="269179"/>
                </a:lnTo>
                <a:cubicBezTo>
                  <a:pt x="4535096" y="279763"/>
                  <a:pt x="4534504" y="290346"/>
                  <a:pt x="4533913" y="300930"/>
                </a:cubicBezTo>
                <a:lnTo>
                  <a:pt x="4536835" y="302647"/>
                </a:lnTo>
                <a:cubicBezTo>
                  <a:pt x="4546433" y="304354"/>
                  <a:pt x="4555631" y="291327"/>
                  <a:pt x="4553261" y="334222"/>
                </a:cubicBezTo>
                <a:cubicBezTo>
                  <a:pt x="4542620" y="354710"/>
                  <a:pt x="4535606" y="373686"/>
                  <a:pt x="4531000" y="391868"/>
                </a:cubicBezTo>
                <a:lnTo>
                  <a:pt x="4527512" y="415489"/>
                </a:lnTo>
                <a:lnTo>
                  <a:pt x="4522407" y="506828"/>
                </a:lnTo>
                <a:cubicBezTo>
                  <a:pt x="4522190" y="522300"/>
                  <a:pt x="4521974" y="537773"/>
                  <a:pt x="4521757" y="553245"/>
                </a:cubicBezTo>
                <a:cubicBezTo>
                  <a:pt x="4521486" y="558170"/>
                  <a:pt x="4520392" y="568699"/>
                  <a:pt x="4518658" y="581709"/>
                </a:cubicBezTo>
                <a:lnTo>
                  <a:pt x="4517989" y="585890"/>
                </a:lnTo>
                <a:lnTo>
                  <a:pt x="4505052" y="817404"/>
                </a:lnTo>
                <a:lnTo>
                  <a:pt x="4506765" y="822238"/>
                </a:lnTo>
                <a:cubicBezTo>
                  <a:pt x="4507267" y="829783"/>
                  <a:pt x="4506186" y="837845"/>
                  <a:pt x="4504614" y="846069"/>
                </a:cubicBezTo>
                <a:lnTo>
                  <a:pt x="4503014" y="853854"/>
                </a:lnTo>
                <a:lnTo>
                  <a:pt x="4496776" y="965485"/>
                </a:lnTo>
                <a:lnTo>
                  <a:pt x="4498853" y="966385"/>
                </a:lnTo>
                <a:cubicBezTo>
                  <a:pt x="4500294" y="972743"/>
                  <a:pt x="4503085" y="980116"/>
                  <a:pt x="4502972" y="1002567"/>
                </a:cubicBezTo>
                <a:cubicBezTo>
                  <a:pt x="4492134" y="1029868"/>
                  <a:pt x="4512590" y="1067217"/>
                  <a:pt x="4498174" y="1101094"/>
                </a:cubicBezTo>
                <a:cubicBezTo>
                  <a:pt x="4494447" y="1113552"/>
                  <a:pt x="4492555" y="1152106"/>
                  <a:pt x="4498069" y="1159389"/>
                </a:cubicBezTo>
                <a:cubicBezTo>
                  <a:pt x="4498884" y="1167426"/>
                  <a:pt x="4496227" y="1176807"/>
                  <a:pt x="4502372" y="1180505"/>
                </a:cubicBezTo>
                <a:cubicBezTo>
                  <a:pt x="4509671" y="1186625"/>
                  <a:pt x="4496190" y="1214705"/>
                  <a:pt x="4505462" y="1210687"/>
                </a:cubicBezTo>
                <a:cubicBezTo>
                  <a:pt x="4496186" y="1230628"/>
                  <a:pt x="4511297" y="1246424"/>
                  <a:pt x="4514279" y="1263157"/>
                </a:cubicBezTo>
                <a:lnTo>
                  <a:pt x="4516556" y="1313374"/>
                </a:lnTo>
                <a:cubicBezTo>
                  <a:pt x="4516263" y="1324584"/>
                  <a:pt x="4515969" y="1335794"/>
                  <a:pt x="4515676" y="1347004"/>
                </a:cubicBezTo>
                <a:cubicBezTo>
                  <a:pt x="4515522" y="1348624"/>
                  <a:pt x="4515367" y="1350244"/>
                  <a:pt x="4515213" y="1351864"/>
                </a:cubicBezTo>
                <a:lnTo>
                  <a:pt x="4506094" y="1391762"/>
                </a:lnTo>
                <a:cubicBezTo>
                  <a:pt x="4507300" y="1392770"/>
                  <a:pt x="4508402" y="1394098"/>
                  <a:pt x="4509358" y="1395707"/>
                </a:cubicBezTo>
                <a:lnTo>
                  <a:pt x="4512200" y="1408524"/>
                </a:lnTo>
                <a:lnTo>
                  <a:pt x="4507459" y="1419109"/>
                </a:lnTo>
                <a:lnTo>
                  <a:pt x="4497275" y="1469337"/>
                </a:lnTo>
                <a:lnTo>
                  <a:pt x="4486378" y="1543038"/>
                </a:lnTo>
                <a:lnTo>
                  <a:pt x="4481497" y="1553997"/>
                </a:lnTo>
                <a:cubicBezTo>
                  <a:pt x="4475406" y="1579288"/>
                  <a:pt x="4478554" y="1610368"/>
                  <a:pt x="4467069" y="1626071"/>
                </a:cubicBezTo>
                <a:lnTo>
                  <a:pt x="4463354" y="1664103"/>
                </a:lnTo>
                <a:lnTo>
                  <a:pt x="4467014" y="1668558"/>
                </a:lnTo>
                <a:lnTo>
                  <a:pt x="4465364" y="1679756"/>
                </a:lnTo>
                <a:cubicBezTo>
                  <a:pt x="4465501" y="1680776"/>
                  <a:pt x="4465639" y="1681795"/>
                  <a:pt x="4465776" y="1682815"/>
                </a:cubicBezTo>
                <a:cubicBezTo>
                  <a:pt x="4466583" y="1688654"/>
                  <a:pt x="4467240" y="1694439"/>
                  <a:pt x="4467287" y="1700268"/>
                </a:cubicBezTo>
                <a:cubicBezTo>
                  <a:pt x="4452715" y="1697000"/>
                  <a:pt x="4458424" y="1726126"/>
                  <a:pt x="4455817" y="1735163"/>
                </a:cubicBezTo>
                <a:lnTo>
                  <a:pt x="4453757" y="1735289"/>
                </a:lnTo>
                <a:lnTo>
                  <a:pt x="4445259" y="1887374"/>
                </a:lnTo>
                <a:lnTo>
                  <a:pt x="4453950" y="1911536"/>
                </a:lnTo>
                <a:cubicBezTo>
                  <a:pt x="4454709" y="1928276"/>
                  <a:pt x="4455469" y="1945015"/>
                  <a:pt x="4456228" y="1961755"/>
                </a:cubicBezTo>
                <a:cubicBezTo>
                  <a:pt x="4455934" y="1972965"/>
                  <a:pt x="4455641" y="1984174"/>
                  <a:pt x="4455347" y="1995384"/>
                </a:cubicBezTo>
                <a:lnTo>
                  <a:pt x="4454885" y="2000244"/>
                </a:lnTo>
                <a:lnTo>
                  <a:pt x="4445765" y="2040142"/>
                </a:lnTo>
                <a:cubicBezTo>
                  <a:pt x="4446972" y="2041150"/>
                  <a:pt x="4448073" y="2042479"/>
                  <a:pt x="4449030" y="2044087"/>
                </a:cubicBezTo>
                <a:lnTo>
                  <a:pt x="4451871" y="2056904"/>
                </a:lnTo>
                <a:lnTo>
                  <a:pt x="4447130" y="2067489"/>
                </a:lnTo>
                <a:lnTo>
                  <a:pt x="4436946" y="2117719"/>
                </a:lnTo>
                <a:lnTo>
                  <a:pt x="4429615" y="2167300"/>
                </a:lnTo>
                <a:cubicBezTo>
                  <a:pt x="4410921" y="2519411"/>
                  <a:pt x="4377147" y="2876607"/>
                  <a:pt x="4373532" y="3223633"/>
                </a:cubicBezTo>
                <a:cubicBezTo>
                  <a:pt x="4370580" y="3302336"/>
                  <a:pt x="4363697" y="3398578"/>
                  <a:pt x="4360746" y="3477281"/>
                </a:cubicBezTo>
                <a:cubicBezTo>
                  <a:pt x="4367353" y="3471365"/>
                  <a:pt x="4356962" y="3621544"/>
                  <a:pt x="4349661" y="3639984"/>
                </a:cubicBezTo>
                <a:lnTo>
                  <a:pt x="4258900" y="5278921"/>
                </a:lnTo>
                <a:lnTo>
                  <a:pt x="4264198" y="5315626"/>
                </a:lnTo>
                <a:cubicBezTo>
                  <a:pt x="4269986" y="5323538"/>
                  <a:pt x="4266671" y="5327627"/>
                  <a:pt x="4267732" y="5350090"/>
                </a:cubicBezTo>
                <a:cubicBezTo>
                  <a:pt x="4268793" y="5372551"/>
                  <a:pt x="4252068" y="5406222"/>
                  <a:pt x="4270564" y="5450399"/>
                </a:cubicBezTo>
                <a:cubicBezTo>
                  <a:pt x="4270146" y="5457964"/>
                  <a:pt x="4260467" y="5476308"/>
                  <a:pt x="4252007" y="5484804"/>
                </a:cubicBezTo>
                <a:lnTo>
                  <a:pt x="4247355" y="5487504"/>
                </a:lnTo>
                <a:cubicBezTo>
                  <a:pt x="4246203" y="5508319"/>
                  <a:pt x="4248163" y="5526348"/>
                  <a:pt x="4243898" y="5549951"/>
                </a:cubicBezTo>
                <a:lnTo>
                  <a:pt x="0" y="5315524"/>
                </a:lnTo>
                <a:lnTo>
                  <a:pt x="4515" y="5239903"/>
                </a:lnTo>
                <a:lnTo>
                  <a:pt x="8735" y="5233298"/>
                </a:lnTo>
                <a:cubicBezTo>
                  <a:pt x="9265" y="5232196"/>
                  <a:pt x="8913" y="5231467"/>
                  <a:pt x="9004" y="5230552"/>
                </a:cubicBezTo>
                <a:lnTo>
                  <a:pt x="9274" y="5227804"/>
                </a:lnTo>
                <a:cubicBezTo>
                  <a:pt x="9452" y="5225973"/>
                  <a:pt x="9819" y="5223940"/>
                  <a:pt x="9811" y="5222308"/>
                </a:cubicBezTo>
                <a:cubicBezTo>
                  <a:pt x="9755" y="5211840"/>
                  <a:pt x="8673" y="5224803"/>
                  <a:pt x="9496" y="5216405"/>
                </a:cubicBezTo>
                <a:cubicBezTo>
                  <a:pt x="9302" y="5215352"/>
                  <a:pt x="8977" y="5214469"/>
                  <a:pt x="8912" y="5213249"/>
                </a:cubicBezTo>
                <a:cubicBezTo>
                  <a:pt x="8870" y="5212477"/>
                  <a:pt x="9221" y="5211272"/>
                  <a:pt x="9181" y="5210500"/>
                </a:cubicBezTo>
                <a:cubicBezTo>
                  <a:pt x="8800" y="5203355"/>
                  <a:pt x="8248" y="5210896"/>
                  <a:pt x="8865" y="5204597"/>
                </a:cubicBezTo>
                <a:lnTo>
                  <a:pt x="8282" y="5201441"/>
                </a:lnTo>
                <a:cubicBezTo>
                  <a:pt x="6867" y="5193798"/>
                  <a:pt x="6830" y="5198023"/>
                  <a:pt x="7652" y="5189632"/>
                </a:cubicBezTo>
                <a:cubicBezTo>
                  <a:pt x="7457" y="5188581"/>
                  <a:pt x="7134" y="5187696"/>
                  <a:pt x="7068" y="5186477"/>
                </a:cubicBezTo>
                <a:cubicBezTo>
                  <a:pt x="7026" y="5185706"/>
                  <a:pt x="7459" y="5184394"/>
                  <a:pt x="7336" y="5183728"/>
                </a:cubicBezTo>
                <a:cubicBezTo>
                  <a:pt x="7062" y="5182241"/>
                  <a:pt x="4888" y="5182665"/>
                  <a:pt x="5901" y="5180163"/>
                </a:cubicBezTo>
                <a:lnTo>
                  <a:pt x="11313" y="5116566"/>
                </a:lnTo>
                <a:lnTo>
                  <a:pt x="78927" y="3839310"/>
                </a:lnTo>
                <a:lnTo>
                  <a:pt x="303617"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Obrázek 12">
            <a:extLst>
              <a:ext uri="{FF2B5EF4-FFF2-40B4-BE49-F238E27FC236}">
                <a16:creationId xmlns:a16="http://schemas.microsoft.com/office/drawing/2014/main" id="{82289A55-0241-F647-EC29-95FA78854C9D}"/>
              </a:ext>
            </a:extLst>
          </p:cNvPr>
          <p:cNvPicPr>
            <a:picLocks noChangeAspect="1"/>
          </p:cNvPicPr>
          <p:nvPr/>
        </p:nvPicPr>
        <p:blipFill>
          <a:blip r:embed="rId4"/>
          <a:stretch>
            <a:fillRect/>
          </a:stretch>
        </p:blipFill>
        <p:spPr>
          <a:xfrm rot="171272">
            <a:off x="7684579" y="2237008"/>
            <a:ext cx="3582518" cy="2382374"/>
          </a:xfrm>
          <a:prstGeom prst="rect">
            <a:avLst/>
          </a:prstGeom>
        </p:spPr>
      </p:pic>
      <p:grpSp>
        <p:nvGrpSpPr>
          <p:cNvPr id="53" name="Group 52">
            <a:extLst>
              <a:ext uri="{FF2B5EF4-FFF2-40B4-BE49-F238E27FC236}">
                <a16:creationId xmlns:a16="http://schemas.microsoft.com/office/drawing/2014/main" id="{A02066EC-92CE-4F17-AB46-346119D15C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54" name="Group 53">
              <a:extLst>
                <a:ext uri="{FF2B5EF4-FFF2-40B4-BE49-F238E27FC236}">
                  <a16:creationId xmlns:a16="http://schemas.microsoft.com/office/drawing/2014/main" id="{48E4F93A-024D-4896-B535-C700CC6F24E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56" name="Straight Connector 55">
                <a:extLst>
                  <a:ext uri="{FF2B5EF4-FFF2-40B4-BE49-F238E27FC236}">
                    <a16:creationId xmlns:a16="http://schemas.microsoft.com/office/drawing/2014/main" id="{303ABF7D-0FD3-47CF-BF62-C8D9561F03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656E970-02E8-4F91-8392-EC89484E44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Oval 54">
              <a:extLst>
                <a:ext uri="{FF2B5EF4-FFF2-40B4-BE49-F238E27FC236}">
                  <a16:creationId xmlns:a16="http://schemas.microsoft.com/office/drawing/2014/main" id="{3E8469CB-65C4-40BA-B613-75617EFBD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5EC04BFF-C178-43B0-9567-EEA423F5C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652714">
            <a:off x="10760953" y="5365243"/>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5">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symbol pro číslo snímku 2">
            <a:extLst>
              <a:ext uri="{FF2B5EF4-FFF2-40B4-BE49-F238E27FC236}">
                <a16:creationId xmlns:a16="http://schemas.microsoft.com/office/drawing/2014/main" id="{C1638804-DAED-1585-F88E-4139D75AFA13}"/>
              </a:ext>
            </a:extLst>
          </p:cNvPr>
          <p:cNvSpPr>
            <a:spLocks noGrp="1"/>
          </p:cNvSpPr>
          <p:nvPr>
            <p:ph type="sldNum" sz="quarter" idx="11"/>
          </p:nvPr>
        </p:nvSpPr>
        <p:spPr>
          <a:xfrm>
            <a:off x="10905482" y="6356350"/>
            <a:ext cx="1112082" cy="365125"/>
          </a:xfrm>
        </p:spPr>
        <p:txBody>
          <a:bodyPr vert="horz" lIns="91440" tIns="45720" rIns="91440" bIns="45720" rtlCol="0" anchor="ctr">
            <a:normAutofit/>
          </a:bodyPr>
          <a:lstStyle/>
          <a:p>
            <a:pPr>
              <a:spcAft>
                <a:spcPts val="600"/>
              </a:spcAft>
            </a:pPr>
            <a:fld id="{D6D6C118-631F-4A80-9886-907009361577}" type="slidenum">
              <a:rPr lang="en-US" altLang="cs-CZ"/>
              <a:pPr>
                <a:spcAft>
                  <a:spcPts val="600"/>
                </a:spcAft>
              </a:pPr>
              <a:t>12</a:t>
            </a:fld>
            <a:endParaRPr lang="en-US" altLang="cs-CZ"/>
          </a:p>
        </p:txBody>
      </p:sp>
    </p:spTree>
    <p:extLst>
      <p:ext uri="{BB962C8B-B14F-4D97-AF65-F5344CB8AC3E}">
        <p14:creationId xmlns:p14="http://schemas.microsoft.com/office/powerpoint/2010/main" val="1501247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3">
            <a:extLst>
              <a:ext uri="{FF2B5EF4-FFF2-40B4-BE49-F238E27FC236}">
                <a16:creationId xmlns:a16="http://schemas.microsoft.com/office/drawing/2014/main" id="{731A2057-FC45-4489-A6EC-77183E5D0597}"/>
              </a:ext>
            </a:extLst>
          </p:cNvPr>
          <p:cNvSpPr txBox="1">
            <a:spLocks/>
          </p:cNvSpPr>
          <p:nvPr/>
        </p:nvSpPr>
        <p:spPr>
          <a:xfrm>
            <a:off x="275212" y="831686"/>
            <a:ext cx="11361600" cy="655437"/>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cs-CZ" sz="4800" kern="0" dirty="0" err="1">
                <a:solidFill>
                  <a:schemeClr val="bg1"/>
                </a:solidFill>
                <a:latin typeface="Berlin Sans FB Demi" panose="020E0802020502020306" pitchFamily="34" charset="0"/>
              </a:rPr>
              <a:t>Scholarships</a:t>
            </a:r>
            <a:r>
              <a:rPr lang="cs-CZ" sz="4800" kern="0" dirty="0">
                <a:solidFill>
                  <a:schemeClr val="bg1"/>
                </a:solidFill>
                <a:latin typeface="Berlin Sans FB Demi" panose="020E0802020502020306" pitchFamily="34" charset="0"/>
              </a:rPr>
              <a:t> </a:t>
            </a:r>
            <a:r>
              <a:rPr lang="cs-CZ" sz="1200" b="0" kern="0" dirty="0">
                <a:solidFill>
                  <a:schemeClr val="bg1"/>
                </a:solidFill>
                <a:latin typeface="Berlin Sans FB Demi" panose="020E0802020502020306" pitchFamily="34" charset="0"/>
              </a:rPr>
              <a:t>(</a:t>
            </a:r>
            <a:r>
              <a:rPr lang="cs-CZ" sz="1200" b="0" kern="0" dirty="0" err="1">
                <a:solidFill>
                  <a:schemeClr val="bg1"/>
                </a:solidFill>
                <a:latin typeface="Berlin Sans FB Demi" panose="020E0802020502020306" pitchFamily="34" charset="0"/>
              </a:rPr>
              <a:t>only</a:t>
            </a:r>
            <a:r>
              <a:rPr lang="cs-CZ" sz="1200" b="0" kern="0" dirty="0">
                <a:solidFill>
                  <a:schemeClr val="bg1"/>
                </a:solidFill>
                <a:latin typeface="Berlin Sans FB Demi" panose="020E0802020502020306" pitchFamily="34" charset="0"/>
              </a:rPr>
              <a:t> </a:t>
            </a:r>
            <a:r>
              <a:rPr lang="cs-CZ" sz="1200" b="0" kern="0" dirty="0" err="1">
                <a:solidFill>
                  <a:schemeClr val="bg1"/>
                </a:solidFill>
                <a:latin typeface="Berlin Sans FB Demi" panose="020E0802020502020306" pitchFamily="34" charset="0"/>
              </a:rPr>
              <a:t>some</a:t>
            </a:r>
            <a:r>
              <a:rPr lang="cs-CZ" sz="1200" b="0" kern="0" dirty="0">
                <a:solidFill>
                  <a:schemeClr val="bg1"/>
                </a:solidFill>
                <a:latin typeface="Berlin Sans FB Demi" panose="020E0802020502020306" pitchFamily="34" charset="0"/>
              </a:rPr>
              <a:t> </a:t>
            </a:r>
            <a:r>
              <a:rPr lang="cs-CZ" sz="1200" b="0" kern="0" dirty="0" err="1">
                <a:solidFill>
                  <a:schemeClr val="bg1"/>
                </a:solidFill>
                <a:latin typeface="Berlin Sans FB Demi" panose="020E0802020502020306" pitchFamily="34" charset="0"/>
              </a:rPr>
              <a:t>options</a:t>
            </a:r>
            <a:r>
              <a:rPr lang="cs-CZ" sz="1200" b="0" kern="0" dirty="0">
                <a:solidFill>
                  <a:schemeClr val="bg1"/>
                </a:solidFill>
                <a:latin typeface="Berlin Sans FB Demi" panose="020E0802020502020306" pitchFamily="34" charset="0"/>
              </a:rPr>
              <a:t>)</a:t>
            </a:r>
          </a:p>
        </p:txBody>
      </p:sp>
      <p:graphicFrame>
        <p:nvGraphicFramePr>
          <p:cNvPr id="10" name="Nadpis 3">
            <a:extLst>
              <a:ext uri="{FF2B5EF4-FFF2-40B4-BE49-F238E27FC236}">
                <a16:creationId xmlns:a16="http://schemas.microsoft.com/office/drawing/2014/main" id="{AEBA8A32-57CA-7129-865B-13453FF3A7E4}"/>
              </a:ext>
            </a:extLst>
          </p:cNvPr>
          <p:cNvGraphicFramePr/>
          <p:nvPr>
            <p:extLst>
              <p:ext uri="{D42A27DB-BD31-4B8C-83A1-F6EECF244321}">
                <p14:modId xmlns:p14="http://schemas.microsoft.com/office/powerpoint/2010/main" val="3843131629"/>
              </p:ext>
            </p:extLst>
          </p:nvPr>
        </p:nvGraphicFramePr>
        <p:xfrm>
          <a:off x="275212" y="1768495"/>
          <a:ext cx="11726946" cy="3344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ovéPole 1">
            <a:extLst>
              <a:ext uri="{FF2B5EF4-FFF2-40B4-BE49-F238E27FC236}">
                <a16:creationId xmlns:a16="http://schemas.microsoft.com/office/drawing/2014/main" id="{297EF2AA-D681-B38B-136B-829D5241CB49}"/>
              </a:ext>
            </a:extLst>
          </p:cNvPr>
          <p:cNvSpPr txBox="1"/>
          <p:nvPr/>
        </p:nvSpPr>
        <p:spPr>
          <a:xfrm>
            <a:off x="454630" y="4892586"/>
            <a:ext cx="11462158" cy="646331"/>
          </a:xfrm>
          <a:prstGeom prst="rect">
            <a:avLst/>
          </a:prstGeom>
          <a:noFill/>
        </p:spPr>
        <p:txBody>
          <a:bodyPr wrap="square" rtlCol="0">
            <a:spAutoFit/>
          </a:bodyPr>
          <a:lstStyle/>
          <a:p>
            <a:pPr algn="ctr"/>
            <a:r>
              <a:rPr lang="cs-CZ" b="1" dirty="0" err="1">
                <a:solidFill>
                  <a:schemeClr val="bg1"/>
                </a:solidFill>
              </a:rPr>
              <a:t>Attention</a:t>
            </a:r>
            <a:r>
              <a:rPr lang="cs-CZ" b="1" dirty="0">
                <a:solidFill>
                  <a:schemeClr val="bg1"/>
                </a:solidFill>
              </a:rPr>
              <a:t>! </a:t>
            </a:r>
            <a:r>
              <a:rPr lang="cs-CZ" b="1" dirty="0" err="1">
                <a:solidFill>
                  <a:schemeClr val="bg1"/>
                </a:solidFill>
              </a:rPr>
              <a:t>Scholarships</a:t>
            </a:r>
            <a:r>
              <a:rPr lang="cs-CZ" b="1" dirty="0">
                <a:solidFill>
                  <a:schemeClr val="bg1"/>
                </a:solidFill>
              </a:rPr>
              <a:t> and </a:t>
            </a:r>
            <a:r>
              <a:rPr lang="cs-CZ" b="1" dirty="0" err="1">
                <a:solidFill>
                  <a:schemeClr val="bg1"/>
                </a:solidFill>
              </a:rPr>
              <a:t>travel</a:t>
            </a:r>
            <a:r>
              <a:rPr lang="cs-CZ" b="1" dirty="0">
                <a:solidFill>
                  <a:schemeClr val="bg1"/>
                </a:solidFill>
              </a:rPr>
              <a:t> </a:t>
            </a:r>
            <a:r>
              <a:rPr lang="cs-CZ" b="1" dirty="0" err="1">
                <a:solidFill>
                  <a:schemeClr val="bg1"/>
                </a:solidFill>
              </a:rPr>
              <a:t>order</a:t>
            </a:r>
            <a:r>
              <a:rPr lang="cs-CZ" b="1" dirty="0">
                <a:solidFill>
                  <a:schemeClr val="bg1"/>
                </a:solidFill>
              </a:rPr>
              <a:t>/</a:t>
            </a:r>
            <a:r>
              <a:rPr lang="cs-CZ" b="1" dirty="0" err="1">
                <a:solidFill>
                  <a:schemeClr val="bg1"/>
                </a:solidFill>
              </a:rPr>
              <a:t>form</a:t>
            </a:r>
            <a:r>
              <a:rPr lang="cs-CZ" b="1" dirty="0">
                <a:solidFill>
                  <a:schemeClr val="bg1"/>
                </a:solidFill>
              </a:rPr>
              <a:t> CANNOT </a:t>
            </a:r>
            <a:r>
              <a:rPr lang="cs-CZ" b="1" dirty="0" err="1">
                <a:solidFill>
                  <a:schemeClr val="bg1"/>
                </a:solidFill>
              </a:rPr>
              <a:t>be</a:t>
            </a:r>
            <a:r>
              <a:rPr lang="cs-CZ" b="1" dirty="0">
                <a:solidFill>
                  <a:schemeClr val="bg1"/>
                </a:solidFill>
              </a:rPr>
              <a:t> </a:t>
            </a:r>
            <a:r>
              <a:rPr lang="cs-CZ" b="1" dirty="0" err="1">
                <a:solidFill>
                  <a:schemeClr val="bg1"/>
                </a:solidFill>
              </a:rPr>
              <a:t>combined</a:t>
            </a:r>
            <a:r>
              <a:rPr lang="cs-CZ" b="1" dirty="0">
                <a:solidFill>
                  <a:schemeClr val="bg1"/>
                </a:solidFill>
              </a:rPr>
              <a:t>!!!</a:t>
            </a:r>
          </a:p>
          <a:p>
            <a:pPr algn="ctr"/>
            <a:r>
              <a:rPr lang="cs-CZ" b="1" dirty="0" err="1">
                <a:solidFill>
                  <a:schemeClr val="bg1"/>
                </a:solidFill>
              </a:rPr>
              <a:t>If</a:t>
            </a:r>
            <a:r>
              <a:rPr lang="cs-CZ" b="1" dirty="0">
                <a:solidFill>
                  <a:schemeClr val="bg1"/>
                </a:solidFill>
              </a:rPr>
              <a:t> </a:t>
            </a:r>
            <a:r>
              <a:rPr lang="cs-CZ" b="1" dirty="0" err="1">
                <a:solidFill>
                  <a:schemeClr val="bg1"/>
                </a:solidFill>
              </a:rPr>
              <a:t>you</a:t>
            </a:r>
            <a:r>
              <a:rPr lang="cs-CZ" b="1" dirty="0">
                <a:solidFill>
                  <a:schemeClr val="bg1"/>
                </a:solidFill>
              </a:rPr>
              <a:t> </a:t>
            </a:r>
            <a:r>
              <a:rPr lang="cs-CZ" b="1" dirty="0" err="1">
                <a:solidFill>
                  <a:schemeClr val="bg1"/>
                </a:solidFill>
              </a:rPr>
              <a:t>need</a:t>
            </a:r>
            <a:r>
              <a:rPr lang="cs-CZ" b="1" dirty="0">
                <a:solidFill>
                  <a:schemeClr val="bg1"/>
                </a:solidFill>
              </a:rPr>
              <a:t> to top up </a:t>
            </a:r>
            <a:r>
              <a:rPr lang="cs-CZ" b="1" dirty="0" err="1">
                <a:solidFill>
                  <a:schemeClr val="bg1"/>
                </a:solidFill>
              </a:rPr>
              <a:t>the</a:t>
            </a:r>
            <a:r>
              <a:rPr lang="cs-CZ" b="1" dirty="0">
                <a:solidFill>
                  <a:schemeClr val="bg1"/>
                </a:solidFill>
              </a:rPr>
              <a:t> </a:t>
            </a:r>
            <a:r>
              <a:rPr lang="cs-CZ" b="1" dirty="0" err="1">
                <a:solidFill>
                  <a:schemeClr val="bg1"/>
                </a:solidFill>
              </a:rPr>
              <a:t>travel</a:t>
            </a:r>
            <a:r>
              <a:rPr lang="cs-CZ" b="1" dirty="0">
                <a:solidFill>
                  <a:schemeClr val="bg1"/>
                </a:solidFill>
              </a:rPr>
              <a:t> </a:t>
            </a:r>
            <a:r>
              <a:rPr lang="cs-CZ" b="1" dirty="0" err="1">
                <a:solidFill>
                  <a:schemeClr val="bg1"/>
                </a:solidFill>
              </a:rPr>
              <a:t>order</a:t>
            </a:r>
            <a:r>
              <a:rPr lang="cs-CZ" b="1" dirty="0">
                <a:solidFill>
                  <a:schemeClr val="bg1"/>
                </a:solidFill>
              </a:rPr>
              <a:t>/</a:t>
            </a:r>
            <a:r>
              <a:rPr lang="cs-CZ" b="1" dirty="0" err="1">
                <a:solidFill>
                  <a:schemeClr val="bg1"/>
                </a:solidFill>
              </a:rPr>
              <a:t>form</a:t>
            </a:r>
            <a:r>
              <a:rPr lang="cs-CZ" b="1" dirty="0">
                <a:solidFill>
                  <a:schemeClr val="bg1"/>
                </a:solidFill>
              </a:rPr>
              <a:t>, let </a:t>
            </a:r>
            <a:r>
              <a:rPr lang="cs-CZ" b="1" dirty="0" err="1">
                <a:solidFill>
                  <a:schemeClr val="bg1"/>
                </a:solidFill>
              </a:rPr>
              <a:t>us</a:t>
            </a:r>
            <a:r>
              <a:rPr lang="cs-CZ" b="1" dirty="0">
                <a:solidFill>
                  <a:schemeClr val="bg1"/>
                </a:solidFill>
              </a:rPr>
              <a:t> </a:t>
            </a:r>
            <a:r>
              <a:rPr lang="cs-CZ" b="1" dirty="0" err="1">
                <a:solidFill>
                  <a:schemeClr val="bg1"/>
                </a:solidFill>
              </a:rPr>
              <a:t>know</a:t>
            </a:r>
            <a:r>
              <a:rPr lang="cs-CZ" b="1" dirty="0">
                <a:solidFill>
                  <a:schemeClr val="bg1"/>
                </a:solidFill>
              </a:rPr>
              <a:t> in </a:t>
            </a:r>
            <a:r>
              <a:rPr lang="cs-CZ" b="1" dirty="0" err="1">
                <a:solidFill>
                  <a:schemeClr val="bg1"/>
                </a:solidFill>
              </a:rPr>
              <a:t>advance</a:t>
            </a:r>
            <a:r>
              <a:rPr lang="cs-CZ" b="1" dirty="0">
                <a:solidFill>
                  <a:schemeClr val="bg1"/>
                </a:solidFill>
              </a:rPr>
              <a:t>. </a:t>
            </a:r>
          </a:p>
        </p:txBody>
      </p:sp>
      <p:sp>
        <p:nvSpPr>
          <p:cNvPr id="3" name="TextovéPole 2">
            <a:extLst>
              <a:ext uri="{FF2B5EF4-FFF2-40B4-BE49-F238E27FC236}">
                <a16:creationId xmlns:a16="http://schemas.microsoft.com/office/drawing/2014/main" id="{449BA9D4-84A3-C6CD-FCB6-2CFA97268FC8}"/>
              </a:ext>
            </a:extLst>
          </p:cNvPr>
          <p:cNvSpPr txBox="1"/>
          <p:nvPr/>
        </p:nvSpPr>
        <p:spPr>
          <a:xfrm>
            <a:off x="540000" y="5964572"/>
            <a:ext cx="8058716" cy="738664"/>
          </a:xfrm>
          <a:prstGeom prst="rect">
            <a:avLst/>
          </a:prstGeom>
          <a:noFill/>
        </p:spPr>
        <p:txBody>
          <a:bodyPr wrap="square" rtlCol="0">
            <a:spAutoFit/>
          </a:bodyPr>
          <a:lstStyle/>
          <a:p>
            <a:r>
              <a:rPr lang="en-US" sz="1400" dirty="0"/>
              <a:t>Tip: try to </a:t>
            </a:r>
            <a:r>
              <a:rPr lang="cs-CZ" sz="1400" dirty="0" err="1"/>
              <a:t>search</a:t>
            </a:r>
            <a:r>
              <a:rPr lang="cs-CZ" sz="1400" dirty="0"/>
              <a:t> </a:t>
            </a:r>
            <a:r>
              <a:rPr lang="cs-CZ" sz="1400" dirty="0" err="1"/>
              <a:t>also</a:t>
            </a:r>
            <a:r>
              <a:rPr lang="en-US" sz="1400" dirty="0"/>
              <a:t> different foundations providing scholarships (Sophia, Open </a:t>
            </a:r>
            <a:r>
              <a:rPr lang="en-US" sz="1400" dirty="0" err="1"/>
              <a:t>Socienty</a:t>
            </a:r>
            <a:r>
              <a:rPr lang="en-US" sz="1400" dirty="0"/>
              <a:t> Fund, Kellner Family Foundation, </a:t>
            </a:r>
            <a:r>
              <a:rPr lang="en-US" sz="1400" dirty="0" err="1"/>
              <a:t>Bakala</a:t>
            </a:r>
            <a:r>
              <a:rPr lang="en-US" sz="1400" dirty="0"/>
              <a:t> Foundation, Foundation for the Development of Education...)</a:t>
            </a:r>
            <a:endParaRPr lang="cs-CZ" sz="1400" dirty="0"/>
          </a:p>
        </p:txBody>
      </p:sp>
    </p:spTree>
    <p:extLst>
      <p:ext uri="{BB962C8B-B14F-4D97-AF65-F5344CB8AC3E}">
        <p14:creationId xmlns:p14="http://schemas.microsoft.com/office/powerpoint/2010/main" val="95705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7DB1420-93F3-97F5-0E51-91BF55B7D0FE}"/>
              </a:ext>
            </a:extLst>
          </p:cNvPr>
          <p:cNvSpPr>
            <a:spLocks noGrp="1"/>
          </p:cNvSpPr>
          <p:nvPr>
            <p:ph type="sldNum" sz="quarter" idx="11"/>
          </p:nvPr>
        </p:nvSpPr>
        <p:spPr/>
        <p:txBody>
          <a:bodyPr/>
          <a:lstStyle/>
          <a:p>
            <a:fld id="{D6D6C118-631F-4A80-9886-907009361577}" type="slidenum">
              <a:rPr lang="cs-CZ" altLang="cs-CZ" smtClean="0"/>
              <a:pPr/>
              <a:t>14</a:t>
            </a:fld>
            <a:endParaRPr lang="cs-CZ" altLang="cs-CZ"/>
          </a:p>
        </p:txBody>
      </p:sp>
      <p:sp>
        <p:nvSpPr>
          <p:cNvPr id="5" name="Nadpis 4">
            <a:extLst>
              <a:ext uri="{FF2B5EF4-FFF2-40B4-BE49-F238E27FC236}">
                <a16:creationId xmlns:a16="http://schemas.microsoft.com/office/drawing/2014/main" id="{35A5D7F7-2A51-9F42-FB1A-D713D730D2D7}"/>
              </a:ext>
            </a:extLst>
          </p:cNvPr>
          <p:cNvSpPr>
            <a:spLocks noGrp="1"/>
          </p:cNvSpPr>
          <p:nvPr>
            <p:ph type="title"/>
          </p:nvPr>
        </p:nvSpPr>
        <p:spPr>
          <a:xfrm>
            <a:off x="152282" y="752767"/>
            <a:ext cx="10753200" cy="451576"/>
          </a:xfrm>
        </p:spPr>
        <p:txBody>
          <a:bodyPr>
            <a:normAutofit fontScale="90000"/>
          </a:bodyPr>
          <a:lstStyle/>
          <a:p>
            <a:r>
              <a:rPr lang="cs-CZ" dirty="0" err="1"/>
              <a:t>Faculty</a:t>
            </a:r>
            <a:r>
              <a:rPr lang="cs-CZ" dirty="0"/>
              <a:t> </a:t>
            </a:r>
            <a:r>
              <a:rPr lang="cs-CZ" dirty="0" err="1"/>
              <a:t>scholarship</a:t>
            </a:r>
            <a:r>
              <a:rPr lang="cs-CZ" dirty="0"/>
              <a:t> A.6</a:t>
            </a:r>
          </a:p>
        </p:txBody>
      </p:sp>
      <p:graphicFrame>
        <p:nvGraphicFramePr>
          <p:cNvPr id="18" name="Zástupný obsah 6">
            <a:extLst>
              <a:ext uri="{FF2B5EF4-FFF2-40B4-BE49-F238E27FC236}">
                <a16:creationId xmlns:a16="http://schemas.microsoft.com/office/drawing/2014/main" id="{94BDFFA2-C420-B314-057F-7A3723DE2D30}"/>
              </a:ext>
            </a:extLst>
          </p:cNvPr>
          <p:cNvGraphicFramePr>
            <a:graphicFrameLocks noGrp="1"/>
          </p:cNvGraphicFramePr>
          <p:nvPr>
            <p:ph idx="1"/>
            <p:extLst>
              <p:ext uri="{D42A27DB-BD31-4B8C-83A1-F6EECF244321}">
                <p14:modId xmlns:p14="http://schemas.microsoft.com/office/powerpoint/2010/main" val="2284237133"/>
              </p:ext>
            </p:extLst>
          </p:nvPr>
        </p:nvGraphicFramePr>
        <p:xfrm>
          <a:off x="720000" y="1392572"/>
          <a:ext cx="5376000" cy="4874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Zástupný obsah 9">
            <a:extLst>
              <a:ext uri="{FF2B5EF4-FFF2-40B4-BE49-F238E27FC236}">
                <a16:creationId xmlns:a16="http://schemas.microsoft.com/office/drawing/2014/main" id="{81B98611-E8BF-7BD5-2D30-D4131A2A4621}"/>
              </a:ext>
            </a:extLst>
          </p:cNvPr>
          <p:cNvPicPr>
            <a:picLocks noGrp="1" noChangeAspect="1"/>
          </p:cNvPicPr>
          <p:nvPr>
            <p:ph idx="28"/>
          </p:nvPr>
        </p:nvPicPr>
        <p:blipFill>
          <a:blip r:embed="rId7"/>
          <a:stretch>
            <a:fillRect/>
          </a:stretch>
        </p:blipFill>
        <p:spPr>
          <a:xfrm>
            <a:off x="5685782" y="307552"/>
            <a:ext cx="5219700" cy="798514"/>
          </a:xfrm>
        </p:spPr>
      </p:pic>
      <p:pic>
        <p:nvPicPr>
          <p:cNvPr id="13" name="Obrázek 12">
            <a:extLst>
              <a:ext uri="{FF2B5EF4-FFF2-40B4-BE49-F238E27FC236}">
                <a16:creationId xmlns:a16="http://schemas.microsoft.com/office/drawing/2014/main" id="{A35FA089-B339-7AA3-0443-78EDA3CD8C8C}"/>
              </a:ext>
            </a:extLst>
          </p:cNvPr>
          <p:cNvPicPr>
            <a:picLocks noChangeAspect="1"/>
          </p:cNvPicPr>
          <p:nvPr/>
        </p:nvPicPr>
        <p:blipFill>
          <a:blip r:embed="rId8"/>
          <a:stretch>
            <a:fillRect/>
          </a:stretch>
        </p:blipFill>
        <p:spPr>
          <a:xfrm>
            <a:off x="6207208" y="1250301"/>
            <a:ext cx="5984792" cy="4541336"/>
          </a:xfrm>
          <a:prstGeom prst="rect">
            <a:avLst/>
          </a:prstGeom>
        </p:spPr>
      </p:pic>
      <p:sp>
        <p:nvSpPr>
          <p:cNvPr id="15" name="Ovál 14">
            <a:extLst>
              <a:ext uri="{FF2B5EF4-FFF2-40B4-BE49-F238E27FC236}">
                <a16:creationId xmlns:a16="http://schemas.microsoft.com/office/drawing/2014/main" id="{FCE9F79E-0FFE-073B-7877-8069EAA1335C}"/>
              </a:ext>
            </a:extLst>
          </p:cNvPr>
          <p:cNvSpPr/>
          <p:nvPr/>
        </p:nvSpPr>
        <p:spPr>
          <a:xfrm>
            <a:off x="5528882" y="564538"/>
            <a:ext cx="4164041" cy="5139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a:extLst>
              <a:ext uri="{FF2B5EF4-FFF2-40B4-BE49-F238E27FC236}">
                <a16:creationId xmlns:a16="http://schemas.microsoft.com/office/drawing/2014/main" id="{10EB1AFA-B135-9B9E-2E56-975E4407A3AF}"/>
              </a:ext>
            </a:extLst>
          </p:cNvPr>
          <p:cNvSpPr txBox="1"/>
          <p:nvPr/>
        </p:nvSpPr>
        <p:spPr>
          <a:xfrm>
            <a:off x="6271962" y="5607699"/>
            <a:ext cx="2952925" cy="1200329"/>
          </a:xfrm>
          <a:prstGeom prst="rect">
            <a:avLst/>
          </a:prstGeom>
          <a:noFill/>
        </p:spPr>
        <p:txBody>
          <a:bodyPr wrap="square" rtlCol="0">
            <a:spAutoFit/>
          </a:bodyPr>
          <a:lstStyle/>
          <a:p>
            <a:r>
              <a:rPr lang="cs-CZ" dirty="0" err="1">
                <a:highlight>
                  <a:srgbClr val="FFFF00"/>
                </a:highlight>
              </a:rPr>
              <a:t>You</a:t>
            </a:r>
            <a:r>
              <a:rPr lang="cs-CZ" dirty="0">
                <a:highlight>
                  <a:srgbClr val="FFFF00"/>
                </a:highlight>
              </a:rPr>
              <a:t> </a:t>
            </a:r>
            <a:r>
              <a:rPr lang="cs-CZ" dirty="0" err="1">
                <a:highlight>
                  <a:srgbClr val="FFFF00"/>
                </a:highlight>
              </a:rPr>
              <a:t>can</a:t>
            </a:r>
            <a:r>
              <a:rPr lang="cs-CZ" dirty="0">
                <a:highlight>
                  <a:srgbClr val="FFFF00"/>
                </a:highlight>
              </a:rPr>
              <a:t> </a:t>
            </a:r>
            <a:r>
              <a:rPr lang="cs-CZ" dirty="0" err="1">
                <a:highlight>
                  <a:srgbClr val="FFFF00"/>
                </a:highlight>
              </a:rPr>
              <a:t>have</a:t>
            </a:r>
            <a:r>
              <a:rPr lang="cs-CZ" dirty="0">
                <a:highlight>
                  <a:srgbClr val="FFFF00"/>
                </a:highlight>
              </a:rPr>
              <a:t> </a:t>
            </a:r>
            <a:r>
              <a:rPr lang="cs-CZ" dirty="0" err="1">
                <a:highlight>
                  <a:srgbClr val="FFFF00"/>
                </a:highlight>
              </a:rPr>
              <a:t>other</a:t>
            </a:r>
            <a:r>
              <a:rPr lang="cs-CZ" dirty="0">
                <a:highlight>
                  <a:srgbClr val="FFFF00"/>
                </a:highlight>
              </a:rPr>
              <a:t> </a:t>
            </a:r>
            <a:r>
              <a:rPr lang="cs-CZ" dirty="0" err="1">
                <a:highlight>
                  <a:srgbClr val="FFFF00"/>
                </a:highlight>
              </a:rPr>
              <a:t>scholarships</a:t>
            </a:r>
            <a:r>
              <a:rPr lang="cs-CZ" dirty="0">
                <a:highlight>
                  <a:srgbClr val="FFFF00"/>
                </a:highlight>
              </a:rPr>
              <a:t> as </a:t>
            </a:r>
            <a:r>
              <a:rPr lang="cs-CZ" dirty="0" err="1">
                <a:highlight>
                  <a:srgbClr val="FFFF00"/>
                </a:highlight>
              </a:rPr>
              <a:t>well</a:t>
            </a:r>
            <a:r>
              <a:rPr lang="cs-CZ" dirty="0">
                <a:highlight>
                  <a:srgbClr val="FFFF00"/>
                </a:highlight>
              </a:rPr>
              <a:t> -&gt; </a:t>
            </a:r>
            <a:r>
              <a:rPr lang="cs-CZ" dirty="0" err="1">
                <a:highlight>
                  <a:srgbClr val="FFFF00"/>
                </a:highlight>
              </a:rPr>
              <a:t>combination</a:t>
            </a:r>
            <a:r>
              <a:rPr lang="cs-CZ" dirty="0">
                <a:highlight>
                  <a:srgbClr val="FFFF00"/>
                </a:highlight>
              </a:rPr>
              <a:t> of more </a:t>
            </a:r>
            <a:r>
              <a:rPr lang="cs-CZ" dirty="0" err="1">
                <a:highlight>
                  <a:srgbClr val="FFFF00"/>
                </a:highlight>
              </a:rPr>
              <a:t>sources</a:t>
            </a:r>
            <a:r>
              <a:rPr lang="cs-CZ" dirty="0">
                <a:highlight>
                  <a:srgbClr val="FFFF00"/>
                </a:highlight>
              </a:rPr>
              <a:t> </a:t>
            </a:r>
            <a:r>
              <a:rPr lang="cs-CZ" dirty="0" err="1">
                <a:highlight>
                  <a:srgbClr val="FFFF00"/>
                </a:highlight>
              </a:rPr>
              <a:t>possible</a:t>
            </a:r>
            <a:r>
              <a:rPr lang="cs-CZ" dirty="0">
                <a:highlight>
                  <a:srgbClr val="FFFF00"/>
                </a:highlight>
              </a:rPr>
              <a:t>!</a:t>
            </a:r>
          </a:p>
        </p:txBody>
      </p:sp>
      <p:sp>
        <p:nvSpPr>
          <p:cNvPr id="4" name="TextovéPole 3">
            <a:extLst>
              <a:ext uri="{FF2B5EF4-FFF2-40B4-BE49-F238E27FC236}">
                <a16:creationId xmlns:a16="http://schemas.microsoft.com/office/drawing/2014/main" id="{B2070DAA-3A61-1BA5-E9E6-692ED9627929}"/>
              </a:ext>
            </a:extLst>
          </p:cNvPr>
          <p:cNvSpPr txBox="1"/>
          <p:nvPr/>
        </p:nvSpPr>
        <p:spPr>
          <a:xfrm>
            <a:off x="486561" y="6356350"/>
            <a:ext cx="4311941" cy="523220"/>
          </a:xfrm>
          <a:prstGeom prst="rect">
            <a:avLst/>
          </a:prstGeom>
          <a:noFill/>
        </p:spPr>
        <p:txBody>
          <a:bodyPr wrap="square" rtlCol="0">
            <a:spAutoFit/>
          </a:bodyPr>
          <a:lstStyle/>
          <a:p>
            <a:r>
              <a:rPr lang="cs-CZ" sz="1400" dirty="0"/>
              <a:t>Person in </a:t>
            </a:r>
            <a:r>
              <a:rPr lang="cs-CZ" sz="1400" dirty="0" err="1"/>
              <a:t>charge</a:t>
            </a:r>
            <a:r>
              <a:rPr lang="cs-CZ" sz="1400" dirty="0"/>
              <a:t>: Kristýna Bajgarová, bajgarova@sci.muni.cz</a:t>
            </a:r>
          </a:p>
        </p:txBody>
      </p:sp>
    </p:spTree>
    <p:extLst>
      <p:ext uri="{BB962C8B-B14F-4D97-AF65-F5344CB8AC3E}">
        <p14:creationId xmlns:p14="http://schemas.microsoft.com/office/powerpoint/2010/main" val="342024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7DB1420-93F3-97F5-0E51-91BF55B7D0FE}"/>
              </a:ext>
            </a:extLst>
          </p:cNvPr>
          <p:cNvSpPr>
            <a:spLocks noGrp="1"/>
          </p:cNvSpPr>
          <p:nvPr>
            <p:ph type="sldNum" sz="quarter" idx="11"/>
          </p:nvPr>
        </p:nvSpPr>
        <p:spPr/>
        <p:txBody>
          <a:bodyPr/>
          <a:lstStyle/>
          <a:p>
            <a:fld id="{D6D6C118-631F-4A80-9886-907009361577}" type="slidenum">
              <a:rPr lang="cs-CZ" altLang="cs-CZ" smtClean="0"/>
              <a:pPr/>
              <a:t>15</a:t>
            </a:fld>
            <a:endParaRPr lang="cs-CZ" altLang="cs-CZ"/>
          </a:p>
        </p:txBody>
      </p:sp>
      <p:sp>
        <p:nvSpPr>
          <p:cNvPr id="4" name="Zástupný text 3">
            <a:extLst>
              <a:ext uri="{FF2B5EF4-FFF2-40B4-BE49-F238E27FC236}">
                <a16:creationId xmlns:a16="http://schemas.microsoft.com/office/drawing/2014/main" id="{5ED2C358-759B-DE19-B61C-2F939B1DB673}"/>
              </a:ext>
            </a:extLst>
          </p:cNvPr>
          <p:cNvSpPr>
            <a:spLocks noGrp="1"/>
          </p:cNvSpPr>
          <p:nvPr>
            <p:ph type="body" sz="quarter" idx="26"/>
          </p:nvPr>
        </p:nvSpPr>
        <p:spPr/>
        <p:txBody>
          <a:bodyPr/>
          <a:lstStyle/>
          <a:p>
            <a:r>
              <a:rPr lang="cs-CZ" dirty="0" err="1"/>
              <a:t>Employment</a:t>
            </a:r>
            <a:r>
              <a:rPr lang="cs-CZ" dirty="0"/>
              <a:t> </a:t>
            </a:r>
            <a:r>
              <a:rPr lang="cs-CZ" dirty="0" err="1"/>
              <a:t>at</a:t>
            </a:r>
            <a:r>
              <a:rPr lang="cs-CZ" dirty="0"/>
              <a:t> SCI MU/CEITEC</a:t>
            </a:r>
          </a:p>
        </p:txBody>
      </p:sp>
      <p:sp>
        <p:nvSpPr>
          <p:cNvPr id="5" name="Nadpis 4">
            <a:extLst>
              <a:ext uri="{FF2B5EF4-FFF2-40B4-BE49-F238E27FC236}">
                <a16:creationId xmlns:a16="http://schemas.microsoft.com/office/drawing/2014/main" id="{35A5D7F7-2A51-9F42-FB1A-D713D730D2D7}"/>
              </a:ext>
            </a:extLst>
          </p:cNvPr>
          <p:cNvSpPr>
            <a:spLocks noGrp="1"/>
          </p:cNvSpPr>
          <p:nvPr>
            <p:ph type="title"/>
          </p:nvPr>
        </p:nvSpPr>
        <p:spPr/>
        <p:txBody>
          <a:bodyPr>
            <a:normAutofit fontScale="90000"/>
          </a:bodyPr>
          <a:lstStyle/>
          <a:p>
            <a:r>
              <a:rPr lang="cs-CZ" dirty="0" err="1"/>
              <a:t>What</a:t>
            </a:r>
            <a:r>
              <a:rPr lang="cs-CZ" dirty="0"/>
              <a:t> </a:t>
            </a:r>
            <a:r>
              <a:rPr lang="cs-CZ" dirty="0" err="1"/>
              <a:t>if</a:t>
            </a:r>
            <a:r>
              <a:rPr lang="cs-CZ" dirty="0"/>
              <a:t> I </a:t>
            </a:r>
            <a:r>
              <a:rPr lang="cs-CZ" dirty="0" err="1"/>
              <a:t>am</a:t>
            </a:r>
            <a:r>
              <a:rPr lang="cs-CZ" dirty="0"/>
              <a:t> </a:t>
            </a:r>
            <a:r>
              <a:rPr lang="cs-CZ" dirty="0" err="1"/>
              <a:t>employed</a:t>
            </a:r>
            <a:r>
              <a:rPr lang="cs-CZ" dirty="0"/>
              <a:t>?</a:t>
            </a:r>
          </a:p>
        </p:txBody>
      </p:sp>
      <p:sp>
        <p:nvSpPr>
          <p:cNvPr id="6" name="Zástupný text 5">
            <a:extLst>
              <a:ext uri="{FF2B5EF4-FFF2-40B4-BE49-F238E27FC236}">
                <a16:creationId xmlns:a16="http://schemas.microsoft.com/office/drawing/2014/main" id="{57D85FE0-9624-83AA-9429-F14E73F75167}"/>
              </a:ext>
            </a:extLst>
          </p:cNvPr>
          <p:cNvSpPr>
            <a:spLocks noGrp="1"/>
          </p:cNvSpPr>
          <p:nvPr>
            <p:ph type="body" sz="quarter" idx="27"/>
          </p:nvPr>
        </p:nvSpPr>
        <p:spPr/>
        <p:txBody>
          <a:bodyPr/>
          <a:lstStyle/>
          <a:p>
            <a:r>
              <a:rPr lang="cs-CZ" dirty="0" err="1"/>
              <a:t>Employment</a:t>
            </a:r>
            <a:r>
              <a:rPr lang="cs-CZ" dirty="0"/>
              <a:t> </a:t>
            </a:r>
            <a:r>
              <a:rPr lang="cs-CZ" dirty="0" err="1"/>
              <a:t>at</a:t>
            </a:r>
            <a:r>
              <a:rPr lang="cs-CZ" dirty="0"/>
              <a:t> </a:t>
            </a:r>
            <a:r>
              <a:rPr lang="cs-CZ" dirty="0" err="1"/>
              <a:t>other</a:t>
            </a:r>
            <a:r>
              <a:rPr lang="cs-CZ" dirty="0"/>
              <a:t> </a:t>
            </a:r>
            <a:r>
              <a:rPr lang="cs-CZ" dirty="0" err="1"/>
              <a:t>institutions</a:t>
            </a:r>
            <a:endParaRPr lang="cs-CZ" dirty="0"/>
          </a:p>
        </p:txBody>
      </p:sp>
      <p:sp>
        <p:nvSpPr>
          <p:cNvPr id="7" name="Zástupný obsah 6">
            <a:extLst>
              <a:ext uri="{FF2B5EF4-FFF2-40B4-BE49-F238E27FC236}">
                <a16:creationId xmlns:a16="http://schemas.microsoft.com/office/drawing/2014/main" id="{E43826BF-E7A5-D689-0301-CE2DA3B9E6AD}"/>
              </a:ext>
            </a:extLst>
          </p:cNvPr>
          <p:cNvSpPr>
            <a:spLocks noGrp="1"/>
          </p:cNvSpPr>
          <p:nvPr>
            <p:ph idx="1"/>
          </p:nvPr>
        </p:nvSpPr>
        <p:spPr/>
        <p:txBody>
          <a:bodyPr>
            <a:normAutofit fontScale="92500"/>
          </a:bodyPr>
          <a:lstStyle/>
          <a:p>
            <a:r>
              <a:rPr lang="cs-CZ" dirty="0" err="1"/>
              <a:t>Discuss</a:t>
            </a:r>
            <a:r>
              <a:rPr lang="cs-CZ" dirty="0"/>
              <a:t> your </a:t>
            </a:r>
            <a:r>
              <a:rPr lang="cs-CZ" dirty="0" err="1"/>
              <a:t>stay</a:t>
            </a:r>
            <a:r>
              <a:rPr lang="cs-CZ" dirty="0"/>
              <a:t> </a:t>
            </a:r>
            <a:r>
              <a:rPr lang="cs-CZ" dirty="0" err="1"/>
              <a:t>with</a:t>
            </a:r>
            <a:r>
              <a:rPr lang="cs-CZ" dirty="0"/>
              <a:t> your </a:t>
            </a:r>
            <a:r>
              <a:rPr lang="cs-CZ" dirty="0" err="1"/>
              <a:t>immediate</a:t>
            </a:r>
            <a:r>
              <a:rPr lang="cs-CZ" dirty="0"/>
              <a:t> superior. </a:t>
            </a:r>
            <a:r>
              <a:rPr lang="cs-CZ" dirty="0" err="1"/>
              <a:t>If</a:t>
            </a:r>
            <a:r>
              <a:rPr lang="cs-CZ" dirty="0"/>
              <a:t> </a:t>
            </a:r>
            <a:r>
              <a:rPr lang="cs-CZ" dirty="0" err="1"/>
              <a:t>you</a:t>
            </a:r>
            <a:r>
              <a:rPr lang="cs-CZ" dirty="0"/>
              <a:t> </a:t>
            </a:r>
            <a:r>
              <a:rPr lang="cs-CZ" dirty="0" err="1"/>
              <a:t>can</a:t>
            </a:r>
            <a:r>
              <a:rPr lang="cs-CZ" dirty="0"/>
              <a:t> </a:t>
            </a:r>
            <a:r>
              <a:rPr lang="cs-CZ" dirty="0" err="1"/>
              <a:t>work</a:t>
            </a:r>
            <a:r>
              <a:rPr lang="cs-CZ" dirty="0"/>
              <a:t> on HO, no </a:t>
            </a:r>
            <a:r>
              <a:rPr lang="cs-CZ" dirty="0" err="1"/>
              <a:t>problem</a:t>
            </a:r>
            <a:endParaRPr lang="cs-CZ" dirty="0"/>
          </a:p>
          <a:p>
            <a:r>
              <a:rPr lang="cs-CZ" dirty="0" err="1"/>
              <a:t>Don‘t</a:t>
            </a:r>
            <a:r>
              <a:rPr lang="cs-CZ" dirty="0"/>
              <a:t> </a:t>
            </a:r>
            <a:r>
              <a:rPr lang="cs-CZ" dirty="0" err="1"/>
              <a:t>forget</a:t>
            </a:r>
            <a:r>
              <a:rPr lang="cs-CZ" dirty="0"/>
              <a:t> to </a:t>
            </a:r>
            <a:r>
              <a:rPr lang="cs-CZ" dirty="0" err="1"/>
              <a:t>contact</a:t>
            </a:r>
            <a:r>
              <a:rPr lang="cs-CZ" dirty="0"/>
              <a:t> HR</a:t>
            </a:r>
          </a:p>
          <a:p>
            <a:r>
              <a:rPr lang="cs-CZ" dirty="0" err="1"/>
              <a:t>If</a:t>
            </a:r>
            <a:r>
              <a:rPr lang="cs-CZ" dirty="0"/>
              <a:t> </a:t>
            </a:r>
            <a:r>
              <a:rPr lang="cs-CZ" dirty="0" err="1"/>
              <a:t>you</a:t>
            </a:r>
            <a:r>
              <a:rPr lang="cs-CZ" dirty="0"/>
              <a:t> </a:t>
            </a:r>
            <a:r>
              <a:rPr lang="cs-CZ" dirty="0" err="1"/>
              <a:t>need</a:t>
            </a:r>
            <a:r>
              <a:rPr lang="cs-CZ" dirty="0"/>
              <a:t> to </a:t>
            </a:r>
            <a:r>
              <a:rPr lang="cs-CZ" dirty="0" err="1"/>
              <a:t>have</a:t>
            </a:r>
            <a:r>
              <a:rPr lang="cs-CZ" dirty="0"/>
              <a:t> a </a:t>
            </a:r>
            <a:r>
              <a:rPr lang="cs-CZ" dirty="0" err="1"/>
              <a:t>Travel</a:t>
            </a:r>
            <a:r>
              <a:rPr lang="cs-CZ" dirty="0"/>
              <a:t> </a:t>
            </a:r>
            <a:r>
              <a:rPr lang="cs-CZ" dirty="0" err="1"/>
              <a:t>Order</a:t>
            </a:r>
            <a:r>
              <a:rPr lang="cs-CZ" dirty="0"/>
              <a:t>/</a:t>
            </a:r>
            <a:r>
              <a:rPr lang="cs-CZ" dirty="0" err="1"/>
              <a:t>Form</a:t>
            </a:r>
            <a:r>
              <a:rPr lang="cs-CZ" dirty="0"/>
              <a:t> (TO) -&gt; </a:t>
            </a:r>
            <a:r>
              <a:rPr lang="cs-CZ" dirty="0" err="1"/>
              <a:t>you</a:t>
            </a:r>
            <a:r>
              <a:rPr lang="cs-CZ" dirty="0"/>
              <a:t> </a:t>
            </a:r>
            <a:r>
              <a:rPr lang="cs-CZ" dirty="0" err="1"/>
              <a:t>can</a:t>
            </a:r>
            <a:r>
              <a:rPr lang="cs-CZ" dirty="0"/>
              <a:t> NOT </a:t>
            </a:r>
            <a:r>
              <a:rPr lang="cs-CZ" dirty="0" err="1"/>
              <a:t>have</a:t>
            </a:r>
            <a:r>
              <a:rPr lang="cs-CZ" dirty="0"/>
              <a:t> </a:t>
            </a:r>
            <a:r>
              <a:rPr lang="cs-CZ" dirty="0" err="1"/>
              <a:t>an</a:t>
            </a:r>
            <a:r>
              <a:rPr lang="cs-CZ" dirty="0"/>
              <a:t> Erasmus+/</a:t>
            </a:r>
            <a:r>
              <a:rPr lang="cs-CZ" dirty="0" err="1"/>
              <a:t>Freemover</a:t>
            </a:r>
            <a:r>
              <a:rPr lang="cs-CZ" dirty="0"/>
              <a:t> </a:t>
            </a:r>
            <a:r>
              <a:rPr lang="cs-CZ" dirty="0" err="1"/>
              <a:t>scholarship</a:t>
            </a:r>
            <a:r>
              <a:rPr lang="cs-CZ" dirty="0"/>
              <a:t>!!! </a:t>
            </a:r>
            <a:r>
              <a:rPr lang="cs-CZ" dirty="0" err="1"/>
              <a:t>Based</a:t>
            </a:r>
            <a:r>
              <a:rPr lang="cs-CZ" dirty="0"/>
              <a:t> on </a:t>
            </a:r>
            <a:r>
              <a:rPr lang="cs-CZ" dirty="0" err="1"/>
              <a:t>the</a:t>
            </a:r>
            <a:r>
              <a:rPr lang="cs-CZ" dirty="0"/>
              <a:t> Czech </a:t>
            </a:r>
            <a:r>
              <a:rPr lang="cs-CZ" dirty="0" err="1"/>
              <a:t>law</a:t>
            </a:r>
            <a:r>
              <a:rPr lang="cs-CZ" dirty="0"/>
              <a:t>, </a:t>
            </a:r>
            <a:r>
              <a:rPr lang="cs-CZ" dirty="0" err="1">
                <a:solidFill>
                  <a:srgbClr val="FF0000"/>
                </a:solidFill>
              </a:rPr>
              <a:t>it</a:t>
            </a:r>
            <a:r>
              <a:rPr lang="cs-CZ" dirty="0"/>
              <a:t> </a:t>
            </a:r>
            <a:r>
              <a:rPr lang="cs-CZ" dirty="0" err="1">
                <a:solidFill>
                  <a:srgbClr val="FF0000"/>
                </a:solidFill>
              </a:rPr>
              <a:t>is</a:t>
            </a:r>
            <a:r>
              <a:rPr lang="cs-CZ" dirty="0">
                <a:solidFill>
                  <a:srgbClr val="FF0000"/>
                </a:solidFill>
              </a:rPr>
              <a:t> not </a:t>
            </a:r>
            <a:r>
              <a:rPr lang="cs-CZ" dirty="0" err="1">
                <a:solidFill>
                  <a:srgbClr val="FF0000"/>
                </a:solidFill>
              </a:rPr>
              <a:t>possible</a:t>
            </a:r>
            <a:r>
              <a:rPr lang="cs-CZ" dirty="0">
                <a:solidFill>
                  <a:srgbClr val="FF0000"/>
                </a:solidFill>
              </a:rPr>
              <a:t> to </a:t>
            </a:r>
            <a:r>
              <a:rPr lang="cs-CZ" dirty="0" err="1">
                <a:solidFill>
                  <a:srgbClr val="FF0000"/>
                </a:solidFill>
              </a:rPr>
              <a:t>have</a:t>
            </a:r>
            <a:r>
              <a:rPr lang="cs-CZ" dirty="0">
                <a:solidFill>
                  <a:srgbClr val="FF0000"/>
                </a:solidFill>
              </a:rPr>
              <a:t> a </a:t>
            </a:r>
            <a:r>
              <a:rPr lang="cs-CZ" dirty="0" err="1">
                <a:solidFill>
                  <a:srgbClr val="FF0000"/>
                </a:solidFill>
              </a:rPr>
              <a:t>scholarship</a:t>
            </a:r>
            <a:r>
              <a:rPr lang="cs-CZ" dirty="0">
                <a:solidFill>
                  <a:srgbClr val="FF0000"/>
                </a:solidFill>
              </a:rPr>
              <a:t> and a </a:t>
            </a:r>
            <a:r>
              <a:rPr lang="cs-CZ" dirty="0" err="1">
                <a:solidFill>
                  <a:srgbClr val="FF0000"/>
                </a:solidFill>
              </a:rPr>
              <a:t>money</a:t>
            </a:r>
            <a:r>
              <a:rPr lang="cs-CZ" dirty="0">
                <a:solidFill>
                  <a:srgbClr val="FF0000"/>
                </a:solidFill>
              </a:rPr>
              <a:t> </a:t>
            </a:r>
            <a:r>
              <a:rPr lang="cs-CZ" dirty="0" err="1">
                <a:solidFill>
                  <a:srgbClr val="FF0000"/>
                </a:solidFill>
              </a:rPr>
              <a:t>from</a:t>
            </a:r>
            <a:r>
              <a:rPr lang="cs-CZ" dirty="0">
                <a:solidFill>
                  <a:srgbClr val="FF0000"/>
                </a:solidFill>
              </a:rPr>
              <a:t> TO </a:t>
            </a:r>
            <a:r>
              <a:rPr lang="cs-CZ" dirty="0" err="1">
                <a:solidFill>
                  <a:srgbClr val="FF0000"/>
                </a:solidFill>
              </a:rPr>
              <a:t>at</a:t>
            </a:r>
            <a:r>
              <a:rPr lang="cs-CZ" dirty="0">
                <a:solidFill>
                  <a:srgbClr val="FF0000"/>
                </a:solidFill>
              </a:rPr>
              <a:t> </a:t>
            </a:r>
            <a:r>
              <a:rPr lang="cs-CZ" dirty="0" err="1">
                <a:solidFill>
                  <a:srgbClr val="FF0000"/>
                </a:solidFill>
              </a:rPr>
              <a:t>the</a:t>
            </a:r>
            <a:r>
              <a:rPr lang="cs-CZ" dirty="0">
                <a:solidFill>
                  <a:srgbClr val="FF0000"/>
                </a:solidFill>
              </a:rPr>
              <a:t> </a:t>
            </a:r>
            <a:r>
              <a:rPr lang="cs-CZ" dirty="0" err="1">
                <a:solidFill>
                  <a:srgbClr val="FF0000"/>
                </a:solidFill>
              </a:rPr>
              <a:t>same</a:t>
            </a:r>
            <a:r>
              <a:rPr lang="cs-CZ" dirty="0">
                <a:solidFill>
                  <a:srgbClr val="FF0000"/>
                </a:solidFill>
              </a:rPr>
              <a:t> </a:t>
            </a:r>
            <a:r>
              <a:rPr lang="cs-CZ" dirty="0" err="1">
                <a:solidFill>
                  <a:srgbClr val="FF0000"/>
                </a:solidFill>
              </a:rPr>
              <a:t>time</a:t>
            </a:r>
            <a:endParaRPr lang="cs-CZ" dirty="0">
              <a:solidFill>
                <a:srgbClr val="FF0000"/>
              </a:solidFill>
            </a:endParaRPr>
          </a:p>
          <a:p>
            <a:r>
              <a:rPr lang="cs-CZ" dirty="0"/>
              <a:t>ONLY </a:t>
            </a:r>
            <a:r>
              <a:rPr lang="cs-CZ" dirty="0" err="1"/>
              <a:t>exception</a:t>
            </a:r>
            <a:r>
              <a:rPr lang="cs-CZ" dirty="0"/>
              <a:t> -&gt; </a:t>
            </a:r>
            <a:r>
              <a:rPr lang="cs-CZ" dirty="0" err="1"/>
              <a:t>faculty</a:t>
            </a:r>
            <a:r>
              <a:rPr lang="cs-CZ" dirty="0"/>
              <a:t> </a:t>
            </a:r>
            <a:r>
              <a:rPr lang="cs-CZ" dirty="0" err="1"/>
              <a:t>scholarship</a:t>
            </a:r>
            <a:r>
              <a:rPr lang="cs-CZ" dirty="0"/>
              <a:t> </a:t>
            </a:r>
            <a:r>
              <a:rPr lang="cs-CZ" dirty="0" err="1"/>
              <a:t>from</a:t>
            </a:r>
            <a:r>
              <a:rPr lang="cs-CZ" dirty="0"/>
              <a:t> A6 + TO &gt; </a:t>
            </a:r>
            <a:r>
              <a:rPr lang="cs-CZ" dirty="0" err="1">
                <a:solidFill>
                  <a:srgbClr val="FF0000"/>
                </a:solidFill>
              </a:rPr>
              <a:t>inform</a:t>
            </a:r>
            <a:r>
              <a:rPr lang="cs-CZ" dirty="0">
                <a:solidFill>
                  <a:srgbClr val="FF0000"/>
                </a:solidFill>
              </a:rPr>
              <a:t> </a:t>
            </a:r>
            <a:r>
              <a:rPr lang="cs-CZ" dirty="0" err="1">
                <a:solidFill>
                  <a:srgbClr val="FF0000"/>
                </a:solidFill>
              </a:rPr>
              <a:t>us</a:t>
            </a:r>
            <a:r>
              <a:rPr lang="cs-CZ" dirty="0">
                <a:solidFill>
                  <a:srgbClr val="FF0000"/>
                </a:solidFill>
              </a:rPr>
              <a:t> IN ADVANCE!</a:t>
            </a:r>
          </a:p>
        </p:txBody>
      </p:sp>
      <p:sp>
        <p:nvSpPr>
          <p:cNvPr id="8" name="Zástupný obsah 7">
            <a:extLst>
              <a:ext uri="{FF2B5EF4-FFF2-40B4-BE49-F238E27FC236}">
                <a16:creationId xmlns:a16="http://schemas.microsoft.com/office/drawing/2014/main" id="{90E90D1F-549F-DCB9-C396-CE51095FBACF}"/>
              </a:ext>
            </a:extLst>
          </p:cNvPr>
          <p:cNvSpPr>
            <a:spLocks noGrp="1"/>
          </p:cNvSpPr>
          <p:nvPr>
            <p:ph idx="28"/>
          </p:nvPr>
        </p:nvSpPr>
        <p:spPr/>
        <p:txBody>
          <a:bodyPr/>
          <a:lstStyle/>
          <a:p>
            <a:r>
              <a:rPr lang="cs-CZ" dirty="0" err="1"/>
              <a:t>You</a:t>
            </a:r>
            <a:r>
              <a:rPr lang="cs-CZ" dirty="0"/>
              <a:t> </a:t>
            </a:r>
            <a:r>
              <a:rPr lang="cs-CZ" dirty="0" err="1"/>
              <a:t>need</a:t>
            </a:r>
            <a:r>
              <a:rPr lang="cs-CZ" dirty="0"/>
              <a:t> to </a:t>
            </a:r>
            <a:r>
              <a:rPr lang="cs-CZ" dirty="0" err="1"/>
              <a:t>choose</a:t>
            </a:r>
            <a:r>
              <a:rPr lang="cs-CZ" dirty="0"/>
              <a:t> to </a:t>
            </a:r>
            <a:r>
              <a:rPr lang="cs-CZ" dirty="0" err="1"/>
              <a:t>have</a:t>
            </a:r>
            <a:r>
              <a:rPr lang="cs-CZ" dirty="0"/>
              <a:t> a </a:t>
            </a:r>
            <a:r>
              <a:rPr lang="cs-CZ" dirty="0" err="1"/>
              <a:t>scholarship</a:t>
            </a:r>
            <a:r>
              <a:rPr lang="cs-CZ" dirty="0"/>
              <a:t> </a:t>
            </a:r>
            <a:r>
              <a:rPr lang="cs-CZ" dirty="0" err="1"/>
              <a:t>or</a:t>
            </a:r>
            <a:r>
              <a:rPr lang="cs-CZ" dirty="0"/>
              <a:t> a </a:t>
            </a:r>
            <a:r>
              <a:rPr lang="cs-CZ" dirty="0" err="1"/>
              <a:t>travel</a:t>
            </a:r>
            <a:r>
              <a:rPr lang="cs-CZ" dirty="0"/>
              <a:t> </a:t>
            </a:r>
            <a:r>
              <a:rPr lang="cs-CZ" dirty="0" err="1"/>
              <a:t>order</a:t>
            </a:r>
            <a:r>
              <a:rPr lang="cs-CZ" dirty="0"/>
              <a:t>/</a:t>
            </a:r>
            <a:r>
              <a:rPr lang="cs-CZ" dirty="0" err="1"/>
              <a:t>form</a:t>
            </a:r>
            <a:endParaRPr lang="cs-CZ" dirty="0"/>
          </a:p>
          <a:p>
            <a:r>
              <a:rPr lang="cs-CZ" dirty="0"/>
              <a:t>NO </a:t>
            </a:r>
            <a:r>
              <a:rPr lang="cs-CZ" dirty="0" err="1"/>
              <a:t>possibility</a:t>
            </a:r>
            <a:r>
              <a:rPr lang="cs-CZ" dirty="0"/>
              <a:t> to </a:t>
            </a:r>
            <a:r>
              <a:rPr lang="cs-CZ" dirty="0" err="1"/>
              <a:t>combine</a:t>
            </a:r>
            <a:r>
              <a:rPr lang="cs-CZ" dirty="0"/>
              <a:t> these </a:t>
            </a:r>
            <a:r>
              <a:rPr lang="cs-CZ" dirty="0" err="1"/>
              <a:t>two</a:t>
            </a:r>
            <a:r>
              <a:rPr lang="cs-CZ" dirty="0"/>
              <a:t> </a:t>
            </a:r>
            <a:r>
              <a:rPr lang="cs-CZ" dirty="0" err="1"/>
              <a:t>financial</a:t>
            </a:r>
            <a:r>
              <a:rPr lang="cs-CZ" dirty="0"/>
              <a:t> </a:t>
            </a:r>
            <a:r>
              <a:rPr lang="cs-CZ" dirty="0" err="1"/>
              <a:t>sources</a:t>
            </a:r>
            <a:r>
              <a:rPr lang="cs-CZ" dirty="0"/>
              <a:t> (</a:t>
            </a:r>
            <a:r>
              <a:rPr lang="cs-CZ" dirty="0" err="1"/>
              <a:t>scholarship</a:t>
            </a:r>
            <a:r>
              <a:rPr lang="cs-CZ" dirty="0"/>
              <a:t> + TO) </a:t>
            </a:r>
          </a:p>
          <a:p>
            <a:r>
              <a:rPr lang="cs-CZ" dirty="0" err="1"/>
              <a:t>Applies</a:t>
            </a:r>
            <a:r>
              <a:rPr lang="cs-CZ" dirty="0"/>
              <a:t> to ANY </a:t>
            </a:r>
            <a:r>
              <a:rPr lang="cs-CZ" dirty="0" err="1"/>
              <a:t>scholarship</a:t>
            </a:r>
            <a:endParaRPr lang="cs-CZ" dirty="0"/>
          </a:p>
        </p:txBody>
      </p:sp>
    </p:spTree>
    <p:extLst>
      <p:ext uri="{BB962C8B-B14F-4D97-AF65-F5344CB8AC3E}">
        <p14:creationId xmlns:p14="http://schemas.microsoft.com/office/powerpoint/2010/main" val="940062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7" name="Group 36">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9" name="Straight Connector 38">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Oval 37">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42" name="Rectangle 41">
            <a:extLst>
              <a:ext uri="{FF2B5EF4-FFF2-40B4-BE49-F238E27FC236}">
                <a16:creationId xmlns:a16="http://schemas.microsoft.com/office/drawing/2014/main" id="{636B1093-F166-4134-8A16-6427E87F3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A046A61-60D5-4DD7-9750-B310FADD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707">
            <a:off x="6696510" y="2712155"/>
            <a:ext cx="5061507" cy="3892617"/>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086FE3-DB98-4048-AA46-BBA8D3645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554707">
            <a:off x="7404904" y="2248284"/>
            <a:ext cx="3656468" cy="4807026"/>
          </a:xfrm>
          <a:custGeom>
            <a:avLst/>
            <a:gdLst>
              <a:gd name="connsiteX0" fmla="*/ 0 w 2593269"/>
              <a:gd name="connsiteY0" fmla="*/ 2215569 h 3452654"/>
              <a:gd name="connsiteX1" fmla="*/ 4751 w 2593269"/>
              <a:gd name="connsiteY1" fmla="*/ 2196610 h 3452654"/>
              <a:gd name="connsiteX2" fmla="*/ 2774 w 2593269"/>
              <a:gd name="connsiteY2" fmla="*/ 2183813 h 3452654"/>
              <a:gd name="connsiteX3" fmla="*/ 7865 w 2593269"/>
              <a:gd name="connsiteY3" fmla="*/ 2159978 h 3452654"/>
              <a:gd name="connsiteX4" fmla="*/ 12554 w 2593269"/>
              <a:gd name="connsiteY4" fmla="*/ 2125112 h 3452654"/>
              <a:gd name="connsiteX5" fmla="*/ 17553 w 2593269"/>
              <a:gd name="connsiteY5" fmla="*/ 2101110 h 3452654"/>
              <a:gd name="connsiteX6" fmla="*/ 19083 w 2593269"/>
              <a:gd name="connsiteY6" fmla="*/ 2096482 h 3452654"/>
              <a:gd name="connsiteX7" fmla="*/ 19083 w 2593269"/>
              <a:gd name="connsiteY7" fmla="*/ 1939430 h 3452654"/>
              <a:gd name="connsiteX8" fmla="*/ 17372 w 2593269"/>
              <a:gd name="connsiteY8" fmla="*/ 1927844 h 3452654"/>
              <a:gd name="connsiteX9" fmla="*/ 19083 w 2593269"/>
              <a:gd name="connsiteY9" fmla="*/ 1888758 h 3452654"/>
              <a:gd name="connsiteX10" fmla="*/ 16752 w 2593269"/>
              <a:gd name="connsiteY10" fmla="*/ 1883082 h 3452654"/>
              <a:gd name="connsiteX11" fmla="*/ 19083 w 2593269"/>
              <a:gd name="connsiteY11" fmla="*/ 1844870 h 3452654"/>
              <a:gd name="connsiteX12" fmla="*/ 17104 w 2593269"/>
              <a:gd name="connsiteY12" fmla="*/ 1803002 h 3452654"/>
              <a:gd name="connsiteX13" fmla="*/ 11785 w 2593269"/>
              <a:gd name="connsiteY13" fmla="*/ 1799876 h 3452654"/>
              <a:gd name="connsiteX14" fmla="*/ 11317 w 2593269"/>
              <a:gd name="connsiteY14" fmla="*/ 1790694 h 3452654"/>
              <a:gd name="connsiteX15" fmla="*/ 11419 w 2593269"/>
              <a:gd name="connsiteY15" fmla="*/ 1776238 h 3452654"/>
              <a:gd name="connsiteX16" fmla="*/ 17002 w 2593269"/>
              <a:gd name="connsiteY16" fmla="*/ 1743859 h 3452654"/>
              <a:gd name="connsiteX17" fmla="*/ 15104 w 2593269"/>
              <a:gd name="connsiteY17" fmla="*/ 0 h 3452654"/>
              <a:gd name="connsiteX18" fmla="*/ 2562730 w 2593269"/>
              <a:gd name="connsiteY18" fmla="*/ 0 h 3452654"/>
              <a:gd name="connsiteX19" fmla="*/ 2589876 w 2593269"/>
              <a:gd name="connsiteY19" fmla="*/ 27148 h 3452654"/>
              <a:gd name="connsiteX20" fmla="*/ 2592792 w 2593269"/>
              <a:gd name="connsiteY20" fmla="*/ 3450901 h 3452654"/>
              <a:gd name="connsiteX21" fmla="*/ 2592790 w 2593269"/>
              <a:gd name="connsiteY21" fmla="*/ 3452654 h 3452654"/>
              <a:gd name="connsiteX22" fmla="*/ 42505 w 2593269"/>
              <a:gd name="connsiteY22" fmla="*/ 3452654 h 3452654"/>
              <a:gd name="connsiteX23" fmla="*/ 19083 w 2593269"/>
              <a:gd name="connsiteY23" fmla="*/ 3436827 h 3452654"/>
              <a:gd name="connsiteX24" fmla="*/ 19083 w 2593269"/>
              <a:gd name="connsiteY24" fmla="*/ 2717567 h 3452654"/>
              <a:gd name="connsiteX25" fmla="*/ 12492 w 2593269"/>
              <a:gd name="connsiteY25" fmla="*/ 2694089 h 3452654"/>
              <a:gd name="connsiteX26" fmla="*/ 19083 w 2593269"/>
              <a:gd name="connsiteY26" fmla="*/ 2669941 h 3452654"/>
              <a:gd name="connsiteX27" fmla="*/ 19083 w 2593269"/>
              <a:gd name="connsiteY27" fmla="*/ 2348137 h 3452654"/>
              <a:gd name="connsiteX28" fmla="*/ 19083 w 2593269"/>
              <a:gd name="connsiteY28" fmla="*/ 2305422 h 3452654"/>
              <a:gd name="connsiteX29" fmla="*/ 12059 w 2593269"/>
              <a:gd name="connsiteY29" fmla="*/ 2281564 h 3452654"/>
              <a:gd name="connsiteX30" fmla="*/ 4009 w 2593269"/>
              <a:gd name="connsiteY30" fmla="*/ 2257171 h 3452654"/>
              <a:gd name="connsiteX31" fmla="*/ 538 w 2593269"/>
              <a:gd name="connsiteY31" fmla="*/ 2233665 h 345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3269" h="3452654">
                <a:moveTo>
                  <a:pt x="0" y="2215569"/>
                </a:moveTo>
                <a:lnTo>
                  <a:pt x="4751" y="2196610"/>
                </a:lnTo>
                <a:cubicBezTo>
                  <a:pt x="5212" y="2191317"/>
                  <a:pt x="2255" y="2189918"/>
                  <a:pt x="2774" y="2183813"/>
                </a:cubicBezTo>
                <a:lnTo>
                  <a:pt x="7865" y="2159978"/>
                </a:lnTo>
                <a:lnTo>
                  <a:pt x="12554" y="2125112"/>
                </a:lnTo>
                <a:lnTo>
                  <a:pt x="17553" y="2101110"/>
                </a:lnTo>
                <a:lnTo>
                  <a:pt x="19083" y="2096482"/>
                </a:lnTo>
                <a:lnTo>
                  <a:pt x="19083" y="1939430"/>
                </a:lnTo>
                <a:lnTo>
                  <a:pt x="17372" y="1927844"/>
                </a:lnTo>
                <a:lnTo>
                  <a:pt x="19083" y="1888758"/>
                </a:lnTo>
                <a:lnTo>
                  <a:pt x="16752" y="1883082"/>
                </a:lnTo>
                <a:lnTo>
                  <a:pt x="19083" y="1844870"/>
                </a:lnTo>
                <a:cubicBezTo>
                  <a:pt x="18753" y="1832215"/>
                  <a:pt x="19274" y="1810287"/>
                  <a:pt x="17104" y="1803002"/>
                </a:cubicBezTo>
                <a:lnTo>
                  <a:pt x="11785" y="1799876"/>
                </a:lnTo>
                <a:lnTo>
                  <a:pt x="11317" y="1790694"/>
                </a:lnTo>
                <a:cubicBezTo>
                  <a:pt x="11725" y="1790022"/>
                  <a:pt x="11385" y="1776784"/>
                  <a:pt x="11419" y="1776238"/>
                </a:cubicBezTo>
                <a:lnTo>
                  <a:pt x="17002" y="1743859"/>
                </a:lnTo>
                <a:lnTo>
                  <a:pt x="15104" y="0"/>
                </a:lnTo>
                <a:lnTo>
                  <a:pt x="2562730" y="0"/>
                </a:lnTo>
                <a:cubicBezTo>
                  <a:pt x="2577707" y="43"/>
                  <a:pt x="2589838" y="12172"/>
                  <a:pt x="2589876" y="27148"/>
                </a:cubicBezTo>
                <a:cubicBezTo>
                  <a:pt x="2592987" y="569471"/>
                  <a:pt x="2593958" y="2217510"/>
                  <a:pt x="2592792" y="3450901"/>
                </a:cubicBezTo>
                <a:lnTo>
                  <a:pt x="2592790" y="3452654"/>
                </a:lnTo>
                <a:lnTo>
                  <a:pt x="42505" y="3452654"/>
                </a:lnTo>
                <a:cubicBezTo>
                  <a:pt x="29573" y="3452604"/>
                  <a:pt x="19117" y="3445541"/>
                  <a:pt x="19083" y="3436827"/>
                </a:cubicBezTo>
                <a:lnTo>
                  <a:pt x="19083" y="2717567"/>
                </a:lnTo>
                <a:lnTo>
                  <a:pt x="12492" y="2694089"/>
                </a:lnTo>
                <a:cubicBezTo>
                  <a:pt x="12783" y="2680913"/>
                  <a:pt x="16887" y="2677990"/>
                  <a:pt x="19083" y="2669941"/>
                </a:cubicBezTo>
                <a:lnTo>
                  <a:pt x="19083" y="2348137"/>
                </a:lnTo>
                <a:lnTo>
                  <a:pt x="19083" y="2305422"/>
                </a:lnTo>
                <a:lnTo>
                  <a:pt x="12059" y="2281564"/>
                </a:lnTo>
                <a:cubicBezTo>
                  <a:pt x="17675" y="2271966"/>
                  <a:pt x="6693" y="2264946"/>
                  <a:pt x="4009" y="2257171"/>
                </a:cubicBezTo>
                <a:lnTo>
                  <a:pt x="538" y="2233665"/>
                </a:lnTo>
                <a:close/>
              </a:path>
            </a:pathLst>
          </a:custGeom>
          <a:blipFill>
            <a:blip r:embed="rId2"/>
            <a:tile tx="0" ty="0" sx="100000" sy="100000" flip="none" algn="tl"/>
          </a:blipFill>
          <a:ln w="9525" cap="flat">
            <a:noFill/>
            <a:prstDash val="solid"/>
            <a:miter/>
          </a:ln>
        </p:spPr>
        <p:txBody>
          <a:bodyPr wrap="square" rtlCol="0" anchor="ctr">
            <a:noAutofit/>
          </a:bodyPr>
          <a:lstStyle/>
          <a:p>
            <a:endParaRPr lang="en-US"/>
          </a:p>
        </p:txBody>
      </p:sp>
      <p:pic>
        <p:nvPicPr>
          <p:cNvPr id="8" name="Obrázek 7">
            <a:extLst>
              <a:ext uri="{FF2B5EF4-FFF2-40B4-BE49-F238E27FC236}">
                <a16:creationId xmlns:a16="http://schemas.microsoft.com/office/drawing/2014/main" id="{ABD1491C-CD4B-A18F-7E5B-2630240422BD}"/>
              </a:ext>
            </a:extLst>
          </p:cNvPr>
          <p:cNvPicPr>
            <a:picLocks noChangeAspect="1"/>
          </p:cNvPicPr>
          <p:nvPr/>
        </p:nvPicPr>
        <p:blipFill rotWithShape="1">
          <a:blip r:embed="rId3">
            <a:alphaModFix amt="85000"/>
          </a:blip>
          <a:srcRect l="5673" r="-2" b="-2"/>
          <a:stretch/>
        </p:blipFill>
        <p:spPr>
          <a:xfrm rot="154707">
            <a:off x="6862710" y="2830228"/>
            <a:ext cx="4807026" cy="3656468"/>
          </a:xfrm>
          <a:custGeom>
            <a:avLst/>
            <a:gdLst/>
            <a:ahLst/>
            <a:cxnLst/>
            <a:rect l="l" t="t" r="r" b="b"/>
            <a:pathLst>
              <a:path w="4807026" h="3656468">
                <a:moveTo>
                  <a:pt x="1722356" y="0"/>
                </a:moveTo>
                <a:lnTo>
                  <a:pt x="1748752" y="6699"/>
                </a:lnTo>
                <a:cubicBezTo>
                  <a:pt x="1756121" y="7349"/>
                  <a:pt x="1758069" y="3180"/>
                  <a:pt x="1766569" y="3911"/>
                </a:cubicBezTo>
                <a:lnTo>
                  <a:pt x="1799754" y="11090"/>
                </a:lnTo>
                <a:lnTo>
                  <a:pt x="1848297" y="17701"/>
                </a:lnTo>
                <a:lnTo>
                  <a:pt x="1881714" y="24750"/>
                </a:lnTo>
                <a:lnTo>
                  <a:pt x="1888157" y="26907"/>
                </a:lnTo>
                <a:lnTo>
                  <a:pt x="2106816" y="26907"/>
                </a:lnTo>
                <a:lnTo>
                  <a:pt x="2122947" y="24494"/>
                </a:lnTo>
                <a:lnTo>
                  <a:pt x="2177365" y="26907"/>
                </a:lnTo>
                <a:lnTo>
                  <a:pt x="2185268" y="23620"/>
                </a:lnTo>
                <a:lnTo>
                  <a:pt x="2238469" y="26907"/>
                </a:lnTo>
                <a:cubicBezTo>
                  <a:pt x="2256088" y="26442"/>
                  <a:pt x="2286618" y="27176"/>
                  <a:pt x="2296761" y="24116"/>
                </a:cubicBezTo>
                <a:lnTo>
                  <a:pt x="2301113" y="16617"/>
                </a:lnTo>
                <a:lnTo>
                  <a:pt x="2313897" y="15957"/>
                </a:lnTo>
                <a:cubicBezTo>
                  <a:pt x="2314832" y="16532"/>
                  <a:pt x="2333263" y="16053"/>
                  <a:pt x="2334023" y="16101"/>
                </a:cubicBezTo>
                <a:lnTo>
                  <a:pt x="2379104" y="23973"/>
                </a:lnTo>
                <a:lnTo>
                  <a:pt x="4807026" y="21297"/>
                </a:lnTo>
                <a:lnTo>
                  <a:pt x="4807026" y="3613409"/>
                </a:lnTo>
                <a:cubicBezTo>
                  <a:pt x="4806966" y="3634526"/>
                  <a:pt x="4790079" y="3651630"/>
                  <a:pt x="4769229" y="3651684"/>
                </a:cubicBezTo>
                <a:cubicBezTo>
                  <a:pt x="4014169" y="3656071"/>
                  <a:pt x="1719654" y="3657440"/>
                  <a:pt x="2441" y="3655796"/>
                </a:cubicBezTo>
                <a:lnTo>
                  <a:pt x="0" y="3655793"/>
                </a:lnTo>
                <a:lnTo>
                  <a:pt x="0" y="59932"/>
                </a:lnTo>
                <a:cubicBezTo>
                  <a:pt x="70" y="41698"/>
                  <a:pt x="9903" y="26955"/>
                  <a:pt x="22036" y="26907"/>
                </a:cubicBezTo>
                <a:lnTo>
                  <a:pt x="1023440" y="26907"/>
                </a:lnTo>
                <a:lnTo>
                  <a:pt x="1056127" y="17614"/>
                </a:lnTo>
                <a:cubicBezTo>
                  <a:pt x="1074472" y="18024"/>
                  <a:pt x="1078541" y="23811"/>
                  <a:pt x="1089748" y="26907"/>
                </a:cubicBezTo>
                <a:lnTo>
                  <a:pt x="1537786" y="26907"/>
                </a:lnTo>
                <a:lnTo>
                  <a:pt x="1597257" y="26907"/>
                </a:lnTo>
                <a:lnTo>
                  <a:pt x="1630473" y="17003"/>
                </a:lnTo>
                <a:cubicBezTo>
                  <a:pt x="1643836" y="24922"/>
                  <a:pt x="1653610" y="9437"/>
                  <a:pt x="1664435" y="5653"/>
                </a:cubicBezTo>
                <a:lnTo>
                  <a:pt x="1697161" y="759"/>
                </a:lnTo>
                <a:close/>
              </a:path>
            </a:pathLst>
          </a:custGeom>
        </p:spPr>
      </p:pic>
      <p:sp>
        <p:nvSpPr>
          <p:cNvPr id="4" name="Nadpis 3">
            <a:extLst>
              <a:ext uri="{FF2B5EF4-FFF2-40B4-BE49-F238E27FC236}">
                <a16:creationId xmlns:a16="http://schemas.microsoft.com/office/drawing/2014/main" id="{9ED53CF7-8A8E-4F8F-B5B6-4A0DAA29C0C8}"/>
              </a:ext>
            </a:extLst>
          </p:cNvPr>
          <p:cNvSpPr>
            <a:spLocks noGrp="1"/>
          </p:cNvSpPr>
          <p:nvPr>
            <p:ph type="title"/>
          </p:nvPr>
        </p:nvSpPr>
        <p:spPr>
          <a:xfrm>
            <a:off x="1052555" y="4865948"/>
            <a:ext cx="6118226" cy="1073150"/>
          </a:xfrm>
        </p:spPr>
        <p:txBody>
          <a:bodyPr vert="horz" lIns="91440" tIns="45720" rIns="91440" bIns="45720" rtlCol="0" anchor="b">
            <a:normAutofit/>
          </a:bodyPr>
          <a:lstStyle/>
          <a:p>
            <a:pPr algn="r"/>
            <a:r>
              <a:rPr lang="en-US" sz="3700" i="1" kern="1200" dirty="0">
                <a:solidFill>
                  <a:srgbClr val="000000"/>
                </a:solidFill>
                <a:highlight>
                  <a:srgbClr val="FFFF00"/>
                </a:highlight>
                <a:latin typeface="+mj-lt"/>
                <a:ea typeface="+mj-ea"/>
                <a:cs typeface="+mj-cs"/>
              </a:rPr>
              <a:t>Evidence of your stay in IS</a:t>
            </a:r>
          </a:p>
        </p:txBody>
      </p:sp>
      <p:sp>
        <p:nvSpPr>
          <p:cNvPr id="5" name="Zástupný obsah 4">
            <a:extLst>
              <a:ext uri="{FF2B5EF4-FFF2-40B4-BE49-F238E27FC236}">
                <a16:creationId xmlns:a16="http://schemas.microsoft.com/office/drawing/2014/main" id="{38BB3873-4196-454F-92E9-21E1FF2EB0B3}"/>
              </a:ext>
            </a:extLst>
          </p:cNvPr>
          <p:cNvSpPr>
            <a:spLocks noGrp="1"/>
          </p:cNvSpPr>
          <p:nvPr>
            <p:ph idx="1"/>
          </p:nvPr>
        </p:nvSpPr>
        <p:spPr>
          <a:xfrm>
            <a:off x="1228725" y="1034051"/>
            <a:ext cx="4270471" cy="3363158"/>
          </a:xfrm>
        </p:spPr>
        <p:txBody>
          <a:bodyPr vert="horz" lIns="91440" tIns="45720" rIns="91440" bIns="45720" rtlCol="0">
            <a:normAutofit/>
          </a:bodyPr>
          <a:lstStyle/>
          <a:p>
            <a:pPr indent="-228600">
              <a:lnSpc>
                <a:spcPct val="110000"/>
              </a:lnSpc>
            </a:pPr>
            <a:r>
              <a:rPr lang="en-US" b="0" i="0" dirty="0">
                <a:effectLst/>
              </a:rPr>
              <a:t>Every placement abroad as part of studies at MU longer than 14 days is considered a study stay or a traineeship. In both cases, this mobility must be part of the study and therefore recognized within the study at MU.</a:t>
            </a:r>
          </a:p>
          <a:p>
            <a:pPr indent="-228600">
              <a:lnSpc>
                <a:spcPct val="110000"/>
              </a:lnSpc>
            </a:pPr>
            <a:r>
              <a:rPr lang="en-US" b="1" dirty="0"/>
              <a:t>Easy evidence in the IS</a:t>
            </a:r>
            <a:br>
              <a:rPr lang="en-US" b="1" dirty="0"/>
            </a:br>
            <a:r>
              <a:rPr lang="en-US" b="1" dirty="0"/>
              <a:t>(Student -&gt; During Studies -&gt; Internships</a:t>
            </a:r>
            <a:r>
              <a:rPr lang="cs-CZ" b="1" dirty="0"/>
              <a:t> and </a:t>
            </a:r>
            <a:r>
              <a:rPr lang="cs-CZ" b="1" dirty="0" err="1"/>
              <a:t>Stays</a:t>
            </a:r>
            <a:r>
              <a:rPr lang="cs-CZ" b="1" dirty="0"/>
              <a:t>)</a:t>
            </a:r>
            <a:endParaRPr lang="en-US" b="1" i="0" dirty="0">
              <a:effectLst/>
            </a:endParaRPr>
          </a:p>
          <a:p>
            <a:pPr indent="-228600">
              <a:lnSpc>
                <a:spcPct val="110000"/>
              </a:lnSpc>
            </a:pPr>
            <a:r>
              <a:rPr lang="en-US" dirty="0"/>
              <a:t>Information </a:t>
            </a:r>
            <a:r>
              <a:rPr lang="en-US" dirty="0">
                <a:hlinkClick r:id="rId4"/>
              </a:rPr>
              <a:t>here</a:t>
            </a:r>
            <a:endParaRPr lang="en-US" dirty="0"/>
          </a:p>
        </p:txBody>
      </p:sp>
      <p:sp>
        <p:nvSpPr>
          <p:cNvPr id="48" name="Freeform: Shape 47">
            <a:extLst>
              <a:ext uri="{FF2B5EF4-FFF2-40B4-BE49-F238E27FC236}">
                <a16:creationId xmlns:a16="http://schemas.microsoft.com/office/drawing/2014/main" id="{3949F7B7-A52A-4DBF-ACC9-936FB0DE1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05127" y="-5824"/>
            <a:ext cx="5271889" cy="3631637"/>
          </a:xfrm>
          <a:custGeom>
            <a:avLst/>
            <a:gdLst>
              <a:gd name="connsiteX0" fmla="*/ 0 w 5211155"/>
              <a:gd name="connsiteY0" fmla="*/ 0 h 3605647"/>
              <a:gd name="connsiteX1" fmla="*/ 5024795 w 5211155"/>
              <a:gd name="connsiteY1" fmla="*/ 0 h 3605647"/>
              <a:gd name="connsiteX2" fmla="*/ 5211155 w 5211155"/>
              <a:gd name="connsiteY2" fmla="*/ 3324888 h 3605647"/>
              <a:gd name="connsiteX3" fmla="*/ 202097 w 5211155"/>
              <a:gd name="connsiteY3" fmla="*/ 3605647 h 3605647"/>
              <a:gd name="connsiteX0" fmla="*/ 0 w 5192065"/>
              <a:gd name="connsiteY0" fmla="*/ 0 h 3605647"/>
              <a:gd name="connsiteX1" fmla="*/ 5024795 w 5192065"/>
              <a:gd name="connsiteY1" fmla="*/ 0 h 3605647"/>
              <a:gd name="connsiteX2" fmla="*/ 5192065 w 5192065"/>
              <a:gd name="connsiteY2" fmla="*/ 3324888 h 3605647"/>
              <a:gd name="connsiteX3" fmla="*/ 202097 w 5192065"/>
              <a:gd name="connsiteY3" fmla="*/ 3605647 h 3605647"/>
              <a:gd name="connsiteX4" fmla="*/ 0 w 5192065"/>
              <a:gd name="connsiteY4" fmla="*/ 0 h 3605647"/>
              <a:gd name="connsiteX0" fmla="*/ 0 w 5192065"/>
              <a:gd name="connsiteY0" fmla="*/ 0 h 3605647"/>
              <a:gd name="connsiteX1" fmla="*/ 4977070 w 5192065"/>
              <a:gd name="connsiteY1" fmla="*/ 4829 h 3605647"/>
              <a:gd name="connsiteX2" fmla="*/ 5192065 w 5192065"/>
              <a:gd name="connsiteY2" fmla="*/ 3324888 h 3605647"/>
              <a:gd name="connsiteX3" fmla="*/ 202097 w 5192065"/>
              <a:gd name="connsiteY3" fmla="*/ 3605647 h 3605647"/>
              <a:gd name="connsiteX4" fmla="*/ 0 w 5192065"/>
              <a:gd name="connsiteY4" fmla="*/ 0 h 3605647"/>
              <a:gd name="connsiteX0" fmla="*/ 0 w 5172975"/>
              <a:gd name="connsiteY0" fmla="*/ 0 h 3605647"/>
              <a:gd name="connsiteX1" fmla="*/ 4977070 w 5172975"/>
              <a:gd name="connsiteY1" fmla="*/ 4829 h 3605647"/>
              <a:gd name="connsiteX2" fmla="*/ 5172975 w 5172975"/>
              <a:gd name="connsiteY2" fmla="*/ 3324888 h 3605647"/>
              <a:gd name="connsiteX3" fmla="*/ 202097 w 5172975"/>
              <a:gd name="connsiteY3" fmla="*/ 3605647 h 3605647"/>
              <a:gd name="connsiteX4" fmla="*/ 0 w 5172975"/>
              <a:gd name="connsiteY4" fmla="*/ 0 h 3605647"/>
              <a:gd name="connsiteX0" fmla="*/ 0 w 5172975"/>
              <a:gd name="connsiteY0" fmla="*/ 0 h 3605647"/>
              <a:gd name="connsiteX1" fmla="*/ 4977070 w 5172975"/>
              <a:gd name="connsiteY1" fmla="*/ 4829 h 3605647"/>
              <a:gd name="connsiteX2" fmla="*/ 5172975 w 5172975"/>
              <a:gd name="connsiteY2" fmla="*/ 3324888 h 3605647"/>
              <a:gd name="connsiteX3" fmla="*/ 202097 w 5172975"/>
              <a:gd name="connsiteY3" fmla="*/ 3605647 h 3605647"/>
              <a:gd name="connsiteX4" fmla="*/ 0 w 5172975"/>
              <a:gd name="connsiteY4" fmla="*/ 0 h 3605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2975" h="3605647">
                <a:moveTo>
                  <a:pt x="0" y="0"/>
                </a:moveTo>
                <a:lnTo>
                  <a:pt x="4977070" y="4829"/>
                </a:lnTo>
                <a:cubicBezTo>
                  <a:pt x="5042372" y="1111515"/>
                  <a:pt x="5093356" y="2232688"/>
                  <a:pt x="5172975" y="3324888"/>
                </a:cubicBezTo>
                <a:lnTo>
                  <a:pt x="202097" y="3605647"/>
                </a:lnTo>
                <a:lnTo>
                  <a:pt x="0" y="0"/>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C4A2D01F-5B4E-4352-87AF-9BBCBB139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8481" y="1119"/>
            <a:ext cx="4976210" cy="3492740"/>
          </a:xfrm>
          <a:custGeom>
            <a:avLst/>
            <a:gdLst>
              <a:gd name="connsiteX0" fmla="*/ 0 w 4976210"/>
              <a:gd name="connsiteY0" fmla="*/ 0 h 3492740"/>
              <a:gd name="connsiteX1" fmla="*/ 4798236 w 4976210"/>
              <a:gd name="connsiteY1" fmla="*/ 0 h 3492740"/>
              <a:gd name="connsiteX2" fmla="*/ 4976154 w 4976210"/>
              <a:gd name="connsiteY2" fmla="*/ 3174255 h 3492740"/>
              <a:gd name="connsiteX3" fmla="*/ 4940341 w 4976210"/>
              <a:gd name="connsiteY3" fmla="*/ 3214816 h 3492740"/>
              <a:gd name="connsiteX4" fmla="*/ 4929277 w 4976210"/>
              <a:gd name="connsiteY4" fmla="*/ 3215493 h 3492740"/>
              <a:gd name="connsiteX5" fmla="*/ 4874167 w 4976210"/>
              <a:gd name="connsiteY5" fmla="*/ 3223677 h 3492740"/>
              <a:gd name="connsiteX6" fmla="*/ 4680223 w 4976210"/>
              <a:gd name="connsiteY6" fmla="*/ 3229464 h 3492740"/>
              <a:gd name="connsiteX7" fmla="*/ 4501989 w 4976210"/>
              <a:gd name="connsiteY7" fmla="*/ 3239484 h 3492740"/>
              <a:gd name="connsiteX8" fmla="*/ 4272790 w 4976210"/>
              <a:gd name="connsiteY8" fmla="*/ 3266655 h 3492740"/>
              <a:gd name="connsiteX9" fmla="*/ 4208620 w 4976210"/>
              <a:gd name="connsiteY9" fmla="*/ 3263152 h 3492740"/>
              <a:gd name="connsiteX10" fmla="*/ 4066168 w 4976210"/>
              <a:gd name="connsiteY10" fmla="*/ 3270308 h 3492740"/>
              <a:gd name="connsiteX11" fmla="*/ 3791751 w 4976210"/>
              <a:gd name="connsiteY11" fmla="*/ 3287155 h 3492740"/>
              <a:gd name="connsiteX12" fmla="*/ 3709048 w 4976210"/>
              <a:gd name="connsiteY12" fmla="*/ 3291936 h 3492740"/>
              <a:gd name="connsiteX13" fmla="*/ 195769 w 4976210"/>
              <a:gd name="connsiteY13" fmla="*/ 3492740 h 349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76210" h="3492740">
                <a:moveTo>
                  <a:pt x="0" y="0"/>
                </a:moveTo>
                <a:lnTo>
                  <a:pt x="4798236" y="0"/>
                </a:lnTo>
                <a:lnTo>
                  <a:pt x="4976154" y="3174255"/>
                </a:lnTo>
                <a:cubicBezTo>
                  <a:pt x="4977282" y="3195461"/>
                  <a:pt x="4961282" y="3213589"/>
                  <a:pt x="4940341" y="3214816"/>
                </a:cubicBezTo>
                <a:cubicBezTo>
                  <a:pt x="4936653" y="3215041"/>
                  <a:pt x="4932965" y="3215268"/>
                  <a:pt x="4929277" y="3215493"/>
                </a:cubicBezTo>
                <a:lnTo>
                  <a:pt x="4874167" y="3223677"/>
                </a:lnTo>
                <a:lnTo>
                  <a:pt x="4680223" y="3229464"/>
                </a:lnTo>
                <a:cubicBezTo>
                  <a:pt x="4619133" y="3232898"/>
                  <a:pt x="4563079" y="3236050"/>
                  <a:pt x="4501989" y="3239484"/>
                </a:cubicBezTo>
                <a:cubicBezTo>
                  <a:pt x="4439346" y="3234371"/>
                  <a:pt x="4359731" y="3265658"/>
                  <a:pt x="4272790" y="3266655"/>
                </a:cubicBezTo>
                <a:lnTo>
                  <a:pt x="4208620" y="3263152"/>
                </a:lnTo>
                <a:cubicBezTo>
                  <a:pt x="4161135" y="3265538"/>
                  <a:pt x="4113652" y="3267922"/>
                  <a:pt x="4066168" y="3270308"/>
                </a:cubicBezTo>
                <a:cubicBezTo>
                  <a:pt x="3929409" y="3278911"/>
                  <a:pt x="3928509" y="3278552"/>
                  <a:pt x="3791751" y="3287155"/>
                </a:cubicBezTo>
                <a:lnTo>
                  <a:pt x="3709048" y="3291936"/>
                </a:lnTo>
                <a:cubicBezTo>
                  <a:pt x="2537955" y="3358871"/>
                  <a:pt x="1366861" y="3425805"/>
                  <a:pt x="195769" y="3492740"/>
                </a:cubicBezTo>
                <a:close/>
              </a:path>
            </a:pathLst>
          </a:custGeom>
          <a:blipFill>
            <a:blip r:embed="rId2"/>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Obrázek 2">
            <a:extLst>
              <a:ext uri="{FF2B5EF4-FFF2-40B4-BE49-F238E27FC236}">
                <a16:creationId xmlns:a16="http://schemas.microsoft.com/office/drawing/2014/main" id="{152A33EE-C417-1058-CE4F-43A40978ED27}"/>
              </a:ext>
            </a:extLst>
          </p:cNvPr>
          <p:cNvPicPr>
            <a:picLocks noChangeAspect="1"/>
          </p:cNvPicPr>
          <p:nvPr/>
        </p:nvPicPr>
        <p:blipFill rotWithShape="1">
          <a:blip r:embed="rId5">
            <a:alphaModFix amt="86000"/>
          </a:blip>
          <a:srcRect r="-1" b="13974"/>
          <a:stretch/>
        </p:blipFill>
        <p:spPr>
          <a:xfrm rot="21403561">
            <a:off x="6477153" y="-99679"/>
            <a:ext cx="4794428" cy="3505751"/>
          </a:xfrm>
          <a:custGeom>
            <a:avLst/>
            <a:gdLst/>
            <a:ahLst/>
            <a:cxnLst/>
            <a:rect l="l" t="t" r="r" b="b"/>
            <a:pathLst>
              <a:path w="4794428" h="3505751">
                <a:moveTo>
                  <a:pt x="4024" y="0"/>
                </a:moveTo>
                <a:lnTo>
                  <a:pt x="4794428" y="274031"/>
                </a:lnTo>
                <a:lnTo>
                  <a:pt x="4790772" y="3453266"/>
                </a:lnTo>
                <a:cubicBezTo>
                  <a:pt x="4790687" y="3474502"/>
                  <a:pt x="4773678" y="3491686"/>
                  <a:pt x="4752701" y="3491715"/>
                </a:cubicBezTo>
                <a:cubicBezTo>
                  <a:pt x="4749006" y="3491729"/>
                  <a:pt x="4745311" y="3491745"/>
                  <a:pt x="4741616" y="3491759"/>
                </a:cubicBezTo>
                <a:lnTo>
                  <a:pt x="4686129" y="3496783"/>
                </a:lnTo>
                <a:lnTo>
                  <a:pt x="4492171" y="3491484"/>
                </a:lnTo>
                <a:cubicBezTo>
                  <a:pt x="4430984" y="3491424"/>
                  <a:pt x="4374842" y="3491369"/>
                  <a:pt x="4313656" y="3491309"/>
                </a:cubicBezTo>
                <a:cubicBezTo>
                  <a:pt x="4251407" y="3482626"/>
                  <a:pt x="4170135" y="3509315"/>
                  <a:pt x="4083279" y="3505346"/>
                </a:cubicBezTo>
                <a:lnTo>
                  <a:pt x="4019414" y="3498183"/>
                </a:lnTo>
                <a:cubicBezTo>
                  <a:pt x="3971870" y="3497854"/>
                  <a:pt x="3924328" y="3497522"/>
                  <a:pt x="3876785" y="3497192"/>
                </a:cubicBezTo>
                <a:cubicBezTo>
                  <a:pt x="3739758" y="3497971"/>
                  <a:pt x="3738880" y="3497561"/>
                  <a:pt x="3601854" y="3498340"/>
                </a:cubicBezTo>
                <a:lnTo>
                  <a:pt x="3519013" y="3498390"/>
                </a:lnTo>
                <a:cubicBezTo>
                  <a:pt x="2346009" y="3498333"/>
                  <a:pt x="1173003" y="3498276"/>
                  <a:pt x="0" y="3498220"/>
                </a:cubicBezTo>
                <a:close/>
              </a:path>
            </a:pathLst>
          </a:custGeom>
        </p:spPr>
      </p:pic>
      <p:grpSp>
        <p:nvGrpSpPr>
          <p:cNvPr id="52" name="Group 51">
            <a:extLst>
              <a:ext uri="{FF2B5EF4-FFF2-40B4-BE49-F238E27FC236}">
                <a16:creationId xmlns:a16="http://schemas.microsoft.com/office/drawing/2014/main" id="{7DC67B4D-BD4F-44F0-B7F9-21D0E4D23B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53" name="Group 52">
              <a:extLst>
                <a:ext uri="{FF2B5EF4-FFF2-40B4-BE49-F238E27FC236}">
                  <a16:creationId xmlns:a16="http://schemas.microsoft.com/office/drawing/2014/main" id="{44903682-00E4-4B54-A8FB-E08B51BD5AE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55" name="Straight Connector 54">
                <a:extLst>
                  <a:ext uri="{FF2B5EF4-FFF2-40B4-BE49-F238E27FC236}">
                    <a16:creationId xmlns:a16="http://schemas.microsoft.com/office/drawing/2014/main" id="{7BEE2D5D-B648-48E2-9AE6-C0BE26DD68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BFA2F0A-F6AE-4BF8-8716-D006FC9959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Oval 53">
              <a:extLst>
                <a:ext uri="{FF2B5EF4-FFF2-40B4-BE49-F238E27FC236}">
                  <a16:creationId xmlns:a16="http://schemas.microsoft.com/office/drawing/2014/main" id="{AA6E60DF-0EC1-4167-9002-8B77BAFF12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ál 5">
            <a:extLst>
              <a:ext uri="{FF2B5EF4-FFF2-40B4-BE49-F238E27FC236}">
                <a16:creationId xmlns:a16="http://schemas.microsoft.com/office/drawing/2014/main" id="{BC102022-9060-1468-2D14-10766CDA84E6}"/>
              </a:ext>
            </a:extLst>
          </p:cNvPr>
          <p:cNvSpPr/>
          <p:nvPr/>
        </p:nvSpPr>
        <p:spPr>
          <a:xfrm>
            <a:off x="10036540" y="-23663"/>
            <a:ext cx="1007706" cy="5773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a:extLst>
              <a:ext uri="{FF2B5EF4-FFF2-40B4-BE49-F238E27FC236}">
                <a16:creationId xmlns:a16="http://schemas.microsoft.com/office/drawing/2014/main" id="{592FE175-8CAE-50AA-6D4C-75D33B251750}"/>
              </a:ext>
            </a:extLst>
          </p:cNvPr>
          <p:cNvSpPr/>
          <p:nvPr/>
        </p:nvSpPr>
        <p:spPr>
          <a:xfrm>
            <a:off x="9448797" y="2575940"/>
            <a:ext cx="1349298" cy="7042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 name="Spojnice: pravoúhlá 9">
            <a:extLst>
              <a:ext uri="{FF2B5EF4-FFF2-40B4-BE49-F238E27FC236}">
                <a16:creationId xmlns:a16="http://schemas.microsoft.com/office/drawing/2014/main" id="{375EDDC2-A82C-CEA0-3E75-BE3BF2EC8A2D}"/>
              </a:ext>
            </a:extLst>
          </p:cNvPr>
          <p:cNvCxnSpPr>
            <a:cxnSpLocks/>
          </p:cNvCxnSpPr>
          <p:nvPr/>
        </p:nvCxnSpPr>
        <p:spPr>
          <a:xfrm flipV="1">
            <a:off x="4488110" y="2575940"/>
            <a:ext cx="5217952" cy="704222"/>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059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C002E7F-AF34-0333-E773-E78153AD516C}"/>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a:p>
        </p:txBody>
      </p:sp>
      <p:sp>
        <p:nvSpPr>
          <p:cNvPr id="4" name="Nadpis 3">
            <a:extLst>
              <a:ext uri="{FF2B5EF4-FFF2-40B4-BE49-F238E27FC236}">
                <a16:creationId xmlns:a16="http://schemas.microsoft.com/office/drawing/2014/main" id="{60E55370-B541-7114-BAC2-2E258618D41B}"/>
              </a:ext>
            </a:extLst>
          </p:cNvPr>
          <p:cNvSpPr>
            <a:spLocks noGrp="1"/>
          </p:cNvSpPr>
          <p:nvPr>
            <p:ph type="title"/>
          </p:nvPr>
        </p:nvSpPr>
        <p:spPr>
          <a:xfrm>
            <a:off x="925585" y="576902"/>
            <a:ext cx="9493249" cy="917100"/>
          </a:xfrm>
        </p:spPr>
        <p:txBody>
          <a:bodyPr/>
          <a:lstStyle/>
          <a:p>
            <a:r>
              <a:rPr lang="cs-CZ" dirty="0" err="1"/>
              <a:t>Recognition</a:t>
            </a:r>
            <a:r>
              <a:rPr lang="cs-CZ" dirty="0"/>
              <a:t> of </a:t>
            </a:r>
            <a:r>
              <a:rPr lang="cs-CZ" dirty="0" err="1"/>
              <a:t>stay</a:t>
            </a:r>
            <a:endParaRPr lang="cs-CZ" dirty="0"/>
          </a:p>
        </p:txBody>
      </p:sp>
      <p:sp>
        <p:nvSpPr>
          <p:cNvPr id="5" name="Zástupný obsah 4">
            <a:extLst>
              <a:ext uri="{FF2B5EF4-FFF2-40B4-BE49-F238E27FC236}">
                <a16:creationId xmlns:a16="http://schemas.microsoft.com/office/drawing/2014/main" id="{02BCC48B-A180-E158-4E18-9CC3B3EA8D2A}"/>
              </a:ext>
            </a:extLst>
          </p:cNvPr>
          <p:cNvSpPr>
            <a:spLocks noGrp="1"/>
          </p:cNvSpPr>
          <p:nvPr>
            <p:ph idx="1"/>
          </p:nvPr>
        </p:nvSpPr>
        <p:spPr>
          <a:xfrm>
            <a:off x="436228" y="1560352"/>
            <a:ext cx="11036972" cy="4667648"/>
          </a:xfrm>
        </p:spPr>
        <p:txBody>
          <a:bodyPr>
            <a:normAutofit fontScale="92500" lnSpcReduction="20000"/>
          </a:bodyPr>
          <a:lstStyle/>
          <a:p>
            <a:r>
              <a:rPr lang="cs-CZ" dirty="0" err="1">
                <a:solidFill>
                  <a:srgbClr val="FF0000"/>
                </a:solidFill>
              </a:rPr>
              <a:t>Always</a:t>
            </a:r>
            <a:r>
              <a:rPr lang="cs-CZ" dirty="0">
                <a:solidFill>
                  <a:srgbClr val="FF0000"/>
                </a:solidFill>
              </a:rPr>
              <a:t> done </a:t>
            </a:r>
            <a:r>
              <a:rPr lang="cs-CZ" b="1" dirty="0">
                <a:solidFill>
                  <a:srgbClr val="FF0000"/>
                </a:solidFill>
              </a:rPr>
              <a:t>AFTER</a:t>
            </a:r>
            <a:r>
              <a:rPr lang="cs-CZ" dirty="0">
                <a:solidFill>
                  <a:srgbClr val="FF0000"/>
                </a:solidFill>
              </a:rPr>
              <a:t> </a:t>
            </a:r>
            <a:r>
              <a:rPr lang="cs-CZ" dirty="0" err="1">
                <a:solidFill>
                  <a:srgbClr val="FF0000"/>
                </a:solidFill>
              </a:rPr>
              <a:t>the</a:t>
            </a:r>
            <a:r>
              <a:rPr lang="cs-CZ" dirty="0">
                <a:solidFill>
                  <a:srgbClr val="FF0000"/>
                </a:solidFill>
              </a:rPr>
              <a:t> </a:t>
            </a:r>
            <a:r>
              <a:rPr lang="cs-CZ" dirty="0" err="1">
                <a:solidFill>
                  <a:srgbClr val="FF0000"/>
                </a:solidFill>
              </a:rPr>
              <a:t>stay</a:t>
            </a:r>
            <a:r>
              <a:rPr lang="cs-CZ" dirty="0">
                <a:solidFill>
                  <a:srgbClr val="FF0000"/>
                </a:solidFill>
              </a:rPr>
              <a:t> </a:t>
            </a:r>
            <a:r>
              <a:rPr lang="cs-CZ" dirty="0" err="1">
                <a:solidFill>
                  <a:srgbClr val="FF0000"/>
                </a:solidFill>
              </a:rPr>
              <a:t>abroad</a:t>
            </a:r>
            <a:r>
              <a:rPr lang="cs-CZ" dirty="0">
                <a:solidFill>
                  <a:srgbClr val="FF0000"/>
                </a:solidFill>
              </a:rPr>
              <a:t> </a:t>
            </a:r>
            <a:r>
              <a:rPr lang="cs-CZ" dirty="0"/>
              <a:t>-&gt; </a:t>
            </a:r>
            <a:r>
              <a:rPr lang="cs-CZ" dirty="0" err="1"/>
              <a:t>you</a:t>
            </a:r>
            <a:r>
              <a:rPr lang="cs-CZ" dirty="0"/>
              <a:t> do NOT </a:t>
            </a:r>
            <a:r>
              <a:rPr lang="cs-CZ" dirty="0" err="1"/>
              <a:t>enrol</a:t>
            </a:r>
            <a:r>
              <a:rPr lang="cs-CZ" dirty="0"/>
              <a:t> any </a:t>
            </a:r>
            <a:r>
              <a:rPr lang="cs-CZ" dirty="0" err="1"/>
              <a:t>course</a:t>
            </a:r>
            <a:r>
              <a:rPr lang="cs-CZ" dirty="0"/>
              <a:t> </a:t>
            </a:r>
            <a:r>
              <a:rPr lang="cs-CZ" dirty="0" err="1"/>
              <a:t>before</a:t>
            </a:r>
            <a:r>
              <a:rPr lang="cs-CZ" dirty="0"/>
              <a:t> </a:t>
            </a:r>
            <a:r>
              <a:rPr lang="cs-CZ" dirty="0" err="1"/>
              <a:t>going</a:t>
            </a:r>
            <a:r>
              <a:rPr lang="cs-CZ" dirty="0"/>
              <a:t> </a:t>
            </a:r>
            <a:r>
              <a:rPr lang="cs-CZ" dirty="0" err="1"/>
              <a:t>abroad</a:t>
            </a:r>
            <a:endParaRPr lang="cs-CZ" dirty="0"/>
          </a:p>
          <a:p>
            <a:r>
              <a:rPr lang="cs-CZ" dirty="0" err="1"/>
              <a:t>Different</a:t>
            </a:r>
            <a:r>
              <a:rPr lang="cs-CZ" dirty="0"/>
              <a:t> </a:t>
            </a:r>
            <a:r>
              <a:rPr lang="cs-CZ" dirty="0" err="1"/>
              <a:t>types</a:t>
            </a:r>
            <a:r>
              <a:rPr lang="cs-CZ" dirty="0"/>
              <a:t> of </a:t>
            </a:r>
            <a:r>
              <a:rPr lang="cs-CZ" dirty="0" err="1"/>
              <a:t>documents</a:t>
            </a:r>
            <a:r>
              <a:rPr lang="cs-CZ" dirty="0"/>
              <a:t> </a:t>
            </a:r>
            <a:r>
              <a:rPr lang="cs-CZ" dirty="0" err="1"/>
              <a:t>needed</a:t>
            </a:r>
            <a:r>
              <a:rPr lang="cs-CZ" dirty="0"/>
              <a:t>:</a:t>
            </a:r>
            <a:br>
              <a:rPr lang="cs-CZ" dirty="0"/>
            </a:br>
            <a:r>
              <a:rPr lang="cs-CZ" dirty="0"/>
              <a:t> 1) </a:t>
            </a:r>
            <a:r>
              <a:rPr lang="cs-CZ" b="1" dirty="0"/>
              <a:t>study </a:t>
            </a:r>
            <a:r>
              <a:rPr lang="cs-CZ" b="1" dirty="0" err="1"/>
              <a:t>stay</a:t>
            </a:r>
            <a:r>
              <a:rPr lang="cs-CZ" b="1" dirty="0"/>
              <a:t> </a:t>
            </a:r>
            <a:r>
              <a:rPr lang="cs-CZ" dirty="0"/>
              <a:t>– Learning </a:t>
            </a:r>
            <a:r>
              <a:rPr lang="cs-CZ" dirty="0" err="1"/>
              <a:t>Agreement</a:t>
            </a:r>
            <a:r>
              <a:rPr lang="cs-CZ" dirty="0"/>
              <a:t> + </a:t>
            </a:r>
            <a:r>
              <a:rPr lang="cs-CZ" dirty="0" err="1"/>
              <a:t>Confirmation</a:t>
            </a:r>
            <a:r>
              <a:rPr lang="cs-CZ" dirty="0"/>
              <a:t> of </a:t>
            </a:r>
            <a:r>
              <a:rPr lang="cs-CZ" dirty="0" err="1"/>
              <a:t>Studies</a:t>
            </a:r>
            <a:r>
              <a:rPr lang="cs-CZ" dirty="0"/>
              <a:t> + </a:t>
            </a:r>
            <a:r>
              <a:rPr lang="cs-CZ" dirty="0" err="1"/>
              <a:t>Transcript</a:t>
            </a:r>
            <a:r>
              <a:rPr lang="cs-CZ" dirty="0"/>
              <a:t> of </a:t>
            </a:r>
            <a:r>
              <a:rPr lang="cs-CZ" dirty="0" err="1"/>
              <a:t>Records</a:t>
            </a:r>
            <a:r>
              <a:rPr lang="cs-CZ" dirty="0"/>
              <a:t> (</a:t>
            </a:r>
            <a:r>
              <a:rPr lang="cs-CZ" dirty="0" err="1"/>
              <a:t>from</a:t>
            </a:r>
            <a:r>
              <a:rPr lang="cs-CZ" dirty="0"/>
              <a:t> </a:t>
            </a:r>
            <a:r>
              <a:rPr lang="cs-CZ" dirty="0" err="1"/>
              <a:t>the</a:t>
            </a:r>
            <a:r>
              <a:rPr lang="cs-CZ" dirty="0"/>
              <a:t> </a:t>
            </a:r>
            <a:r>
              <a:rPr lang="cs-CZ" dirty="0" err="1"/>
              <a:t>foreign</a:t>
            </a:r>
            <a:r>
              <a:rPr lang="cs-CZ" dirty="0"/>
              <a:t> university) </a:t>
            </a:r>
            <a:br>
              <a:rPr lang="cs-CZ" dirty="0"/>
            </a:br>
            <a:r>
              <a:rPr lang="cs-CZ" dirty="0"/>
              <a:t>2) </a:t>
            </a:r>
            <a:r>
              <a:rPr lang="cs-CZ" b="1" dirty="0" err="1"/>
              <a:t>internship</a:t>
            </a:r>
            <a:r>
              <a:rPr lang="cs-CZ" dirty="0"/>
              <a:t> -&gt; Training </a:t>
            </a:r>
            <a:r>
              <a:rPr lang="cs-CZ" dirty="0" err="1"/>
              <a:t>Agreement</a:t>
            </a:r>
            <a:r>
              <a:rPr lang="cs-CZ" dirty="0"/>
              <a:t> + </a:t>
            </a:r>
            <a:r>
              <a:rPr lang="cs-CZ" dirty="0" err="1"/>
              <a:t>Confirmation</a:t>
            </a:r>
            <a:r>
              <a:rPr lang="cs-CZ" dirty="0"/>
              <a:t> of </a:t>
            </a:r>
            <a:r>
              <a:rPr lang="cs-CZ" dirty="0" err="1"/>
              <a:t>Placement</a:t>
            </a:r>
            <a:endParaRPr lang="cs-CZ" dirty="0"/>
          </a:p>
          <a:p>
            <a:r>
              <a:rPr lang="cs-CZ" dirty="0" err="1"/>
              <a:t>Once</a:t>
            </a:r>
            <a:r>
              <a:rPr lang="cs-CZ" dirty="0"/>
              <a:t> </a:t>
            </a:r>
            <a:r>
              <a:rPr lang="cs-CZ" dirty="0" err="1"/>
              <a:t>you</a:t>
            </a:r>
            <a:r>
              <a:rPr lang="cs-CZ" dirty="0"/>
              <a:t> </a:t>
            </a:r>
            <a:r>
              <a:rPr lang="cs-CZ" dirty="0" err="1"/>
              <a:t>have</a:t>
            </a:r>
            <a:r>
              <a:rPr lang="cs-CZ" dirty="0"/>
              <a:t> </a:t>
            </a:r>
            <a:r>
              <a:rPr lang="cs-CZ" dirty="0" err="1"/>
              <a:t>all</a:t>
            </a:r>
            <a:r>
              <a:rPr lang="cs-CZ" dirty="0"/>
              <a:t> </a:t>
            </a:r>
            <a:r>
              <a:rPr lang="cs-CZ" dirty="0" err="1"/>
              <a:t>the</a:t>
            </a:r>
            <a:r>
              <a:rPr lang="cs-CZ" dirty="0"/>
              <a:t> </a:t>
            </a:r>
            <a:r>
              <a:rPr lang="cs-CZ" dirty="0" err="1"/>
              <a:t>documents</a:t>
            </a:r>
            <a:r>
              <a:rPr lang="cs-CZ" dirty="0"/>
              <a:t>, </a:t>
            </a:r>
            <a:r>
              <a:rPr lang="cs-CZ" dirty="0" err="1"/>
              <a:t>you</a:t>
            </a:r>
            <a:r>
              <a:rPr lang="cs-CZ" dirty="0"/>
              <a:t> upload </a:t>
            </a:r>
            <a:r>
              <a:rPr lang="cs-CZ" dirty="0" err="1"/>
              <a:t>them</a:t>
            </a:r>
            <a:r>
              <a:rPr lang="cs-CZ" dirty="0"/>
              <a:t> in </a:t>
            </a:r>
            <a:r>
              <a:rPr lang="cs-CZ" dirty="0" err="1"/>
              <a:t>the</a:t>
            </a:r>
            <a:r>
              <a:rPr lang="cs-CZ" dirty="0"/>
              <a:t> IS and </a:t>
            </a:r>
            <a:r>
              <a:rPr lang="cs-CZ" dirty="0" err="1"/>
              <a:t>follow</a:t>
            </a:r>
            <a:r>
              <a:rPr lang="cs-CZ" dirty="0"/>
              <a:t> a step-by-step </a:t>
            </a:r>
            <a:r>
              <a:rPr lang="cs-CZ" dirty="0" err="1"/>
              <a:t>guide</a:t>
            </a:r>
            <a:endParaRPr lang="cs-CZ" dirty="0"/>
          </a:p>
          <a:p>
            <a:r>
              <a:rPr lang="cs-CZ" dirty="0" err="1"/>
              <a:t>Create</a:t>
            </a:r>
            <a:r>
              <a:rPr lang="cs-CZ" dirty="0"/>
              <a:t> a </a:t>
            </a:r>
            <a:r>
              <a:rPr lang="cs-CZ" dirty="0" err="1"/>
              <a:t>course</a:t>
            </a:r>
            <a:r>
              <a:rPr lang="cs-CZ" dirty="0"/>
              <a:t> (</a:t>
            </a:r>
            <a:r>
              <a:rPr lang="cs-CZ" dirty="0" err="1"/>
              <a:t>based</a:t>
            </a:r>
            <a:r>
              <a:rPr lang="cs-CZ" dirty="0"/>
              <a:t> on LA </a:t>
            </a:r>
            <a:r>
              <a:rPr lang="cs-CZ" dirty="0" err="1"/>
              <a:t>or</a:t>
            </a:r>
            <a:r>
              <a:rPr lang="cs-CZ" dirty="0"/>
              <a:t> TA)</a:t>
            </a:r>
          </a:p>
          <a:p>
            <a:r>
              <a:rPr lang="cs-CZ" dirty="0" err="1"/>
              <a:t>Apply</a:t>
            </a:r>
            <a:r>
              <a:rPr lang="cs-CZ" dirty="0"/>
              <a:t> for </a:t>
            </a:r>
            <a:r>
              <a:rPr lang="cs-CZ" dirty="0" err="1"/>
              <a:t>recognition</a:t>
            </a:r>
            <a:r>
              <a:rPr lang="cs-CZ" dirty="0"/>
              <a:t> – last step</a:t>
            </a:r>
          </a:p>
          <a:p>
            <a:r>
              <a:rPr lang="cs-CZ" b="1" dirty="0">
                <a:solidFill>
                  <a:srgbClr val="FF0000"/>
                </a:solidFill>
              </a:rPr>
              <a:t>NECESSARY</a:t>
            </a:r>
            <a:r>
              <a:rPr lang="cs-CZ" dirty="0"/>
              <a:t> to </a:t>
            </a:r>
            <a:r>
              <a:rPr lang="cs-CZ" dirty="0" err="1"/>
              <a:t>have</a:t>
            </a:r>
            <a:r>
              <a:rPr lang="cs-CZ" dirty="0"/>
              <a:t> </a:t>
            </a:r>
            <a:r>
              <a:rPr lang="cs-CZ" dirty="0" err="1"/>
              <a:t>the</a:t>
            </a:r>
            <a:r>
              <a:rPr lang="cs-CZ" dirty="0"/>
              <a:t> </a:t>
            </a:r>
            <a:r>
              <a:rPr lang="cs-CZ" dirty="0" err="1"/>
              <a:t>stay</a:t>
            </a:r>
            <a:r>
              <a:rPr lang="cs-CZ" dirty="0"/>
              <a:t> </a:t>
            </a:r>
            <a:r>
              <a:rPr lang="cs-CZ" dirty="0" err="1"/>
              <a:t>abroad</a:t>
            </a:r>
            <a:r>
              <a:rPr lang="cs-CZ" dirty="0"/>
              <a:t> </a:t>
            </a:r>
            <a:r>
              <a:rPr lang="cs-CZ" dirty="0" err="1"/>
              <a:t>recognized</a:t>
            </a:r>
            <a:r>
              <a:rPr lang="cs-CZ" dirty="0"/>
              <a:t> as </a:t>
            </a:r>
            <a:r>
              <a:rPr lang="cs-CZ" dirty="0" err="1"/>
              <a:t>mandatory</a:t>
            </a:r>
            <a:r>
              <a:rPr lang="cs-CZ" dirty="0"/>
              <a:t> part of your </a:t>
            </a:r>
            <a:r>
              <a:rPr lang="cs-CZ" dirty="0" err="1"/>
              <a:t>studies</a:t>
            </a:r>
            <a:r>
              <a:rPr lang="cs-CZ" dirty="0"/>
              <a:t> -&gt; </a:t>
            </a:r>
            <a:r>
              <a:rPr lang="cs-CZ" dirty="0" err="1"/>
              <a:t>otherwise</a:t>
            </a:r>
            <a:r>
              <a:rPr lang="cs-CZ" dirty="0"/>
              <a:t>, </a:t>
            </a:r>
            <a:r>
              <a:rPr lang="cs-CZ" dirty="0" err="1"/>
              <a:t>the</a:t>
            </a:r>
            <a:r>
              <a:rPr lang="cs-CZ" dirty="0"/>
              <a:t> </a:t>
            </a:r>
            <a:r>
              <a:rPr lang="cs-CZ" dirty="0" err="1"/>
              <a:t>stay</a:t>
            </a:r>
            <a:r>
              <a:rPr lang="cs-CZ" dirty="0"/>
              <a:t> </a:t>
            </a:r>
            <a:r>
              <a:rPr lang="cs-CZ" dirty="0" err="1"/>
              <a:t>abroad</a:t>
            </a:r>
            <a:r>
              <a:rPr lang="cs-CZ" dirty="0"/>
              <a:t> </a:t>
            </a:r>
            <a:r>
              <a:rPr lang="cs-CZ" dirty="0" err="1"/>
              <a:t>is</a:t>
            </a:r>
            <a:r>
              <a:rPr lang="cs-CZ" dirty="0"/>
              <a:t> not </a:t>
            </a:r>
            <a:r>
              <a:rPr lang="cs-CZ" dirty="0" err="1"/>
              <a:t>counted</a:t>
            </a:r>
            <a:r>
              <a:rPr lang="cs-CZ" dirty="0"/>
              <a:t> as a part of your </a:t>
            </a:r>
            <a:r>
              <a:rPr lang="cs-CZ" dirty="0" err="1"/>
              <a:t>studies</a:t>
            </a:r>
            <a:r>
              <a:rPr lang="cs-CZ" dirty="0"/>
              <a:t>! </a:t>
            </a:r>
          </a:p>
          <a:p>
            <a:r>
              <a:rPr lang="cs-CZ" dirty="0"/>
              <a:t>It </a:t>
            </a:r>
            <a:r>
              <a:rPr lang="cs-CZ" dirty="0" err="1"/>
              <a:t>takes</a:t>
            </a:r>
            <a:r>
              <a:rPr lang="cs-CZ" dirty="0"/>
              <a:t> </a:t>
            </a:r>
            <a:r>
              <a:rPr lang="cs-CZ" dirty="0" err="1"/>
              <a:t>less</a:t>
            </a:r>
            <a:r>
              <a:rPr lang="cs-CZ" dirty="0"/>
              <a:t> </a:t>
            </a:r>
            <a:r>
              <a:rPr lang="cs-CZ" dirty="0" err="1"/>
              <a:t>than</a:t>
            </a:r>
            <a:r>
              <a:rPr lang="cs-CZ" dirty="0"/>
              <a:t> 5 </a:t>
            </a:r>
            <a:r>
              <a:rPr lang="cs-CZ" dirty="0" err="1"/>
              <a:t>minutes</a:t>
            </a:r>
            <a:r>
              <a:rPr lang="cs-CZ" dirty="0"/>
              <a:t> to </a:t>
            </a:r>
            <a:r>
              <a:rPr lang="cs-CZ" dirty="0" err="1"/>
              <a:t>complete</a:t>
            </a:r>
            <a:r>
              <a:rPr lang="cs-CZ" dirty="0"/>
              <a:t> </a:t>
            </a:r>
            <a:r>
              <a:rPr lang="cs-CZ" dirty="0" err="1"/>
              <a:t>this</a:t>
            </a:r>
            <a:endParaRPr lang="cs-CZ" dirty="0"/>
          </a:p>
          <a:p>
            <a:r>
              <a:rPr lang="en-US" dirty="0"/>
              <a:t>Information </a:t>
            </a:r>
            <a:r>
              <a:rPr lang="en-US" dirty="0">
                <a:hlinkClick r:id="rId2"/>
              </a:rPr>
              <a:t>here</a:t>
            </a:r>
            <a:endParaRPr lang="en-US" dirty="0"/>
          </a:p>
          <a:p>
            <a:endParaRPr lang="cs-CZ" dirty="0"/>
          </a:p>
        </p:txBody>
      </p:sp>
    </p:spTree>
    <p:extLst>
      <p:ext uri="{BB962C8B-B14F-4D97-AF65-F5344CB8AC3E}">
        <p14:creationId xmlns:p14="http://schemas.microsoft.com/office/powerpoint/2010/main" val="219625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9" name="Group 14">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6" name="Group 15">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8" name="Straight Connector 17">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Oval 16">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31" name="Rectangle 20">
            <a:extLst>
              <a:ext uri="{FF2B5EF4-FFF2-40B4-BE49-F238E27FC236}">
                <a16:creationId xmlns:a16="http://schemas.microsoft.com/office/drawing/2014/main" id="{51A6EBB6-38EA-496F-8CE0-8B2726519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6E840741-D86F-DB70-7DF1-43FC1EF44D3D}"/>
              </a:ext>
            </a:extLst>
          </p:cNvPr>
          <p:cNvSpPr>
            <a:spLocks noGrp="1"/>
          </p:cNvSpPr>
          <p:nvPr>
            <p:ph type="title"/>
          </p:nvPr>
        </p:nvSpPr>
        <p:spPr>
          <a:xfrm>
            <a:off x="1219200" y="1224951"/>
            <a:ext cx="4111925" cy="4405223"/>
          </a:xfrm>
        </p:spPr>
        <p:txBody>
          <a:bodyPr vert="horz" lIns="91440" tIns="45720" rIns="91440" bIns="45720" rtlCol="0" anchor="ctr">
            <a:normAutofit/>
          </a:bodyPr>
          <a:lstStyle/>
          <a:p>
            <a:r>
              <a:rPr lang="en-US" sz="2500" dirty="0"/>
              <a:t>Can I go abroad without using the Erasmus+/</a:t>
            </a:r>
            <a:r>
              <a:rPr lang="en-US" sz="2500" dirty="0" err="1"/>
              <a:t>Freemover</a:t>
            </a:r>
            <a:r>
              <a:rPr lang="en-US" sz="2500" dirty="0"/>
              <a:t>…?</a:t>
            </a:r>
          </a:p>
        </p:txBody>
      </p:sp>
      <p:grpSp>
        <p:nvGrpSpPr>
          <p:cNvPr id="32" name="Group 22">
            <a:extLst>
              <a:ext uri="{FF2B5EF4-FFF2-40B4-BE49-F238E27FC236}">
                <a16:creationId xmlns:a16="http://schemas.microsoft.com/office/drawing/2014/main" id="{BEC6FC83-B62E-46AA-AED7-6D92C743FD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4" name="Group 23">
              <a:extLst>
                <a:ext uri="{FF2B5EF4-FFF2-40B4-BE49-F238E27FC236}">
                  <a16:creationId xmlns:a16="http://schemas.microsoft.com/office/drawing/2014/main" id="{6B7B427D-FC10-4E56-8474-66965CB7B36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6" name="Straight Connector 25">
                <a:extLst>
                  <a:ext uri="{FF2B5EF4-FFF2-40B4-BE49-F238E27FC236}">
                    <a16:creationId xmlns:a16="http://schemas.microsoft.com/office/drawing/2014/main" id="{FDD8FF1D-8E86-4F7B-9DE3-132ED8E1FA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E496C35-D1C2-45B6-901C-493BEB5499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Oval 24">
              <a:extLst>
                <a:ext uri="{FF2B5EF4-FFF2-40B4-BE49-F238E27FC236}">
                  <a16:creationId xmlns:a16="http://schemas.microsoft.com/office/drawing/2014/main" id="{BCCEAAB1-B743-4FEC-944A-11D6CFDFA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Zástupný symbol pro číslo snímku 2">
            <a:extLst>
              <a:ext uri="{FF2B5EF4-FFF2-40B4-BE49-F238E27FC236}">
                <a16:creationId xmlns:a16="http://schemas.microsoft.com/office/drawing/2014/main" id="{941A42A4-7A7C-CB78-48B6-C78D232B2122}"/>
              </a:ext>
            </a:extLst>
          </p:cNvPr>
          <p:cNvSpPr>
            <a:spLocks noGrp="1"/>
          </p:cNvSpPr>
          <p:nvPr>
            <p:ph type="sldNum" sz="quarter" idx="11"/>
          </p:nvPr>
        </p:nvSpPr>
        <p:spPr>
          <a:xfrm>
            <a:off x="10905482" y="6356350"/>
            <a:ext cx="1112082" cy="365125"/>
          </a:xfrm>
        </p:spPr>
        <p:txBody>
          <a:bodyPr vert="horz" lIns="91440" tIns="45720" rIns="91440" bIns="45720" rtlCol="0" anchor="ctr">
            <a:normAutofit/>
          </a:bodyPr>
          <a:lstStyle/>
          <a:p>
            <a:pPr>
              <a:spcAft>
                <a:spcPts val="600"/>
              </a:spcAft>
            </a:pPr>
            <a:fld id="{D6D6C118-631F-4A80-9886-907009361577}" type="slidenum">
              <a:rPr lang="en-US" altLang="cs-CZ" smtClean="0"/>
              <a:pPr>
                <a:spcAft>
                  <a:spcPts val="600"/>
                </a:spcAft>
              </a:pPr>
              <a:t>18</a:t>
            </a:fld>
            <a:endParaRPr lang="en-US" altLang="cs-CZ"/>
          </a:p>
        </p:txBody>
      </p:sp>
      <p:graphicFrame>
        <p:nvGraphicFramePr>
          <p:cNvPr id="10" name="Zástupný obsah 6">
            <a:extLst>
              <a:ext uri="{FF2B5EF4-FFF2-40B4-BE49-F238E27FC236}">
                <a16:creationId xmlns:a16="http://schemas.microsoft.com/office/drawing/2014/main" id="{68AC671B-99B5-A095-7071-34B2559693A3}"/>
              </a:ext>
            </a:extLst>
          </p:cNvPr>
          <p:cNvGraphicFramePr>
            <a:graphicFrameLocks noGrp="1"/>
          </p:cNvGraphicFramePr>
          <p:nvPr>
            <p:ph idx="1"/>
            <p:extLst>
              <p:ext uri="{D42A27DB-BD31-4B8C-83A1-F6EECF244321}">
                <p14:modId xmlns:p14="http://schemas.microsoft.com/office/powerpoint/2010/main" val="3088465185"/>
              </p:ext>
            </p:extLst>
          </p:nvPr>
        </p:nvGraphicFramePr>
        <p:xfrm>
          <a:off x="6096000" y="368060"/>
          <a:ext cx="5410200" cy="5804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5090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08FD56-DA92-4BD4-98BB-9311E5E52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6935A43-CDFF-1379-FAB6-68231ADF67BB}"/>
              </a:ext>
            </a:extLst>
          </p:cNvPr>
          <p:cNvSpPr>
            <a:spLocks noGrp="1"/>
          </p:cNvSpPr>
          <p:nvPr>
            <p:ph type="title"/>
          </p:nvPr>
        </p:nvSpPr>
        <p:spPr>
          <a:xfrm>
            <a:off x="7043032" y="428785"/>
            <a:ext cx="5032572" cy="1911743"/>
          </a:xfrm>
        </p:spPr>
        <p:txBody>
          <a:bodyPr>
            <a:normAutofit/>
          </a:bodyPr>
          <a:lstStyle/>
          <a:p>
            <a:r>
              <a:rPr lang="cs-CZ" dirty="0" err="1"/>
              <a:t>Where</a:t>
            </a:r>
            <a:r>
              <a:rPr lang="cs-CZ" dirty="0"/>
              <a:t> to </a:t>
            </a:r>
            <a:r>
              <a:rPr lang="cs-CZ" dirty="0" err="1"/>
              <a:t>find</a:t>
            </a:r>
            <a:r>
              <a:rPr lang="cs-CZ" dirty="0"/>
              <a:t> </a:t>
            </a:r>
            <a:r>
              <a:rPr lang="cs-CZ" dirty="0" err="1"/>
              <a:t>information</a:t>
            </a:r>
            <a:r>
              <a:rPr lang="cs-CZ" dirty="0"/>
              <a:t>?</a:t>
            </a:r>
          </a:p>
        </p:txBody>
      </p:sp>
      <p:sp>
        <p:nvSpPr>
          <p:cNvPr id="12" name="Rectangle 11">
            <a:extLst>
              <a:ext uri="{FF2B5EF4-FFF2-40B4-BE49-F238E27FC236}">
                <a16:creationId xmlns:a16="http://schemas.microsoft.com/office/drawing/2014/main" id="{C5D5E9CC-2294-46D1-89D0-F8C6FA5C4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420">
            <a:off x="780270" y="331637"/>
            <a:ext cx="4892736" cy="5837881"/>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BABD217-EF3C-4AF3-9C20-A6619D211F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27644">
            <a:off x="741222" y="293814"/>
            <a:ext cx="4987909" cy="5883149"/>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 name="connsiteX0" fmla="*/ 303343 w 4553364"/>
              <a:gd name="connsiteY0" fmla="*/ 0 h 5549974"/>
              <a:gd name="connsiteX1" fmla="*/ 3305529 w 4553364"/>
              <a:gd name="connsiteY1" fmla="*/ 171842 h 5549974"/>
              <a:gd name="connsiteX2" fmla="*/ 4134340 w 4553364"/>
              <a:gd name="connsiteY2" fmla="*/ 226950 h 5549974"/>
              <a:gd name="connsiteX3" fmla="*/ 4507534 w 4553364"/>
              <a:gd name="connsiteY3" fmla="*/ 247374 h 5549974"/>
              <a:gd name="connsiteX4" fmla="*/ 4535413 w 4553364"/>
              <a:gd name="connsiteY4" fmla="*/ 269179 h 5549974"/>
              <a:gd name="connsiteX5" fmla="*/ 4533639 w 4553364"/>
              <a:gd name="connsiteY5" fmla="*/ 300930 h 5549974"/>
              <a:gd name="connsiteX6" fmla="*/ 4536561 w 4553364"/>
              <a:gd name="connsiteY6" fmla="*/ 302647 h 5549974"/>
              <a:gd name="connsiteX7" fmla="*/ 4552987 w 4553364"/>
              <a:gd name="connsiteY7" fmla="*/ 334222 h 5549974"/>
              <a:gd name="connsiteX8" fmla="*/ 4530726 w 4553364"/>
              <a:gd name="connsiteY8" fmla="*/ 391868 h 5549974"/>
              <a:gd name="connsiteX9" fmla="*/ 4527238 w 4553364"/>
              <a:gd name="connsiteY9" fmla="*/ 415489 h 5549974"/>
              <a:gd name="connsiteX10" fmla="*/ 4522133 w 4553364"/>
              <a:gd name="connsiteY10" fmla="*/ 506828 h 5549974"/>
              <a:gd name="connsiteX11" fmla="*/ 4521483 w 4553364"/>
              <a:gd name="connsiteY11" fmla="*/ 553245 h 5549974"/>
              <a:gd name="connsiteX12" fmla="*/ 4518384 w 4553364"/>
              <a:gd name="connsiteY12" fmla="*/ 581709 h 5549974"/>
              <a:gd name="connsiteX13" fmla="*/ 4517715 w 4553364"/>
              <a:gd name="connsiteY13" fmla="*/ 585890 h 5549974"/>
              <a:gd name="connsiteX14" fmla="*/ 4504778 w 4553364"/>
              <a:gd name="connsiteY14" fmla="*/ 817404 h 5549974"/>
              <a:gd name="connsiteX15" fmla="*/ 4506491 w 4553364"/>
              <a:gd name="connsiteY15" fmla="*/ 822238 h 5549974"/>
              <a:gd name="connsiteX16" fmla="*/ 4504340 w 4553364"/>
              <a:gd name="connsiteY16" fmla="*/ 846069 h 5549974"/>
              <a:gd name="connsiteX17" fmla="*/ 4502740 w 4553364"/>
              <a:gd name="connsiteY17" fmla="*/ 853854 h 5549974"/>
              <a:gd name="connsiteX18" fmla="*/ 4496502 w 4553364"/>
              <a:gd name="connsiteY18" fmla="*/ 965485 h 5549974"/>
              <a:gd name="connsiteX19" fmla="*/ 4498579 w 4553364"/>
              <a:gd name="connsiteY19" fmla="*/ 966385 h 5549974"/>
              <a:gd name="connsiteX20" fmla="*/ 4502698 w 4553364"/>
              <a:gd name="connsiteY20" fmla="*/ 1002567 h 5549974"/>
              <a:gd name="connsiteX21" fmla="*/ 4497900 w 4553364"/>
              <a:gd name="connsiteY21" fmla="*/ 1101094 h 5549974"/>
              <a:gd name="connsiteX22" fmla="*/ 4497795 w 4553364"/>
              <a:gd name="connsiteY22" fmla="*/ 1159389 h 5549974"/>
              <a:gd name="connsiteX23" fmla="*/ 4502098 w 4553364"/>
              <a:gd name="connsiteY23" fmla="*/ 1180505 h 5549974"/>
              <a:gd name="connsiteX24" fmla="*/ 4505188 w 4553364"/>
              <a:gd name="connsiteY24" fmla="*/ 1210687 h 5549974"/>
              <a:gd name="connsiteX25" fmla="*/ 4514005 w 4553364"/>
              <a:gd name="connsiteY25" fmla="*/ 1263157 h 5549974"/>
              <a:gd name="connsiteX26" fmla="*/ 4516282 w 4553364"/>
              <a:gd name="connsiteY26" fmla="*/ 1313374 h 5549974"/>
              <a:gd name="connsiteX27" fmla="*/ 4515402 w 4553364"/>
              <a:gd name="connsiteY27" fmla="*/ 1347004 h 5549974"/>
              <a:gd name="connsiteX28" fmla="*/ 4514939 w 4553364"/>
              <a:gd name="connsiteY28" fmla="*/ 1351864 h 5549974"/>
              <a:gd name="connsiteX29" fmla="*/ 4505820 w 4553364"/>
              <a:gd name="connsiteY29" fmla="*/ 1391762 h 5549974"/>
              <a:gd name="connsiteX30" fmla="*/ 4509084 w 4553364"/>
              <a:gd name="connsiteY30" fmla="*/ 1395707 h 5549974"/>
              <a:gd name="connsiteX31" fmla="*/ 4511926 w 4553364"/>
              <a:gd name="connsiteY31" fmla="*/ 1408524 h 5549974"/>
              <a:gd name="connsiteX32" fmla="*/ 4507185 w 4553364"/>
              <a:gd name="connsiteY32" fmla="*/ 1419109 h 5549974"/>
              <a:gd name="connsiteX33" fmla="*/ 4497001 w 4553364"/>
              <a:gd name="connsiteY33" fmla="*/ 1469337 h 5549974"/>
              <a:gd name="connsiteX34" fmla="*/ 4486104 w 4553364"/>
              <a:gd name="connsiteY34" fmla="*/ 1543038 h 5549974"/>
              <a:gd name="connsiteX35" fmla="*/ 4481223 w 4553364"/>
              <a:gd name="connsiteY35" fmla="*/ 1553997 h 5549974"/>
              <a:gd name="connsiteX36" fmla="*/ 4466795 w 4553364"/>
              <a:gd name="connsiteY36" fmla="*/ 1626071 h 5549974"/>
              <a:gd name="connsiteX37" fmla="*/ 4463080 w 4553364"/>
              <a:gd name="connsiteY37" fmla="*/ 1664103 h 5549974"/>
              <a:gd name="connsiteX38" fmla="*/ 4466740 w 4553364"/>
              <a:gd name="connsiteY38" fmla="*/ 1668558 h 5549974"/>
              <a:gd name="connsiteX39" fmla="*/ 4465090 w 4553364"/>
              <a:gd name="connsiteY39" fmla="*/ 1679756 h 5549974"/>
              <a:gd name="connsiteX40" fmla="*/ 4465502 w 4553364"/>
              <a:gd name="connsiteY40" fmla="*/ 1682815 h 5549974"/>
              <a:gd name="connsiteX41" fmla="*/ 4467013 w 4553364"/>
              <a:gd name="connsiteY41" fmla="*/ 1700268 h 5549974"/>
              <a:gd name="connsiteX42" fmla="*/ 4455543 w 4553364"/>
              <a:gd name="connsiteY42" fmla="*/ 1735163 h 5549974"/>
              <a:gd name="connsiteX43" fmla="*/ 4453483 w 4553364"/>
              <a:gd name="connsiteY43" fmla="*/ 1735289 h 5549974"/>
              <a:gd name="connsiteX44" fmla="*/ 4444985 w 4553364"/>
              <a:gd name="connsiteY44" fmla="*/ 1887374 h 5549974"/>
              <a:gd name="connsiteX45" fmla="*/ 4453676 w 4553364"/>
              <a:gd name="connsiteY45" fmla="*/ 1911536 h 5549974"/>
              <a:gd name="connsiteX46" fmla="*/ 4455954 w 4553364"/>
              <a:gd name="connsiteY46" fmla="*/ 1961755 h 5549974"/>
              <a:gd name="connsiteX47" fmla="*/ 4455073 w 4553364"/>
              <a:gd name="connsiteY47" fmla="*/ 1995384 h 5549974"/>
              <a:gd name="connsiteX48" fmla="*/ 4454611 w 4553364"/>
              <a:gd name="connsiteY48" fmla="*/ 2000244 h 5549974"/>
              <a:gd name="connsiteX49" fmla="*/ 4445491 w 4553364"/>
              <a:gd name="connsiteY49" fmla="*/ 2040142 h 5549974"/>
              <a:gd name="connsiteX50" fmla="*/ 4448756 w 4553364"/>
              <a:gd name="connsiteY50" fmla="*/ 2044087 h 5549974"/>
              <a:gd name="connsiteX51" fmla="*/ 4451597 w 4553364"/>
              <a:gd name="connsiteY51" fmla="*/ 2056904 h 5549974"/>
              <a:gd name="connsiteX52" fmla="*/ 4446856 w 4553364"/>
              <a:gd name="connsiteY52" fmla="*/ 2067489 h 5549974"/>
              <a:gd name="connsiteX53" fmla="*/ 4436672 w 4553364"/>
              <a:gd name="connsiteY53" fmla="*/ 2117719 h 5549974"/>
              <a:gd name="connsiteX54" fmla="*/ 4429341 w 4553364"/>
              <a:gd name="connsiteY54" fmla="*/ 2167300 h 5549974"/>
              <a:gd name="connsiteX55" fmla="*/ 4373258 w 4553364"/>
              <a:gd name="connsiteY55" fmla="*/ 3223633 h 5549974"/>
              <a:gd name="connsiteX56" fmla="*/ 4360472 w 4553364"/>
              <a:gd name="connsiteY56" fmla="*/ 3477281 h 5549974"/>
              <a:gd name="connsiteX57" fmla="*/ 4349387 w 4553364"/>
              <a:gd name="connsiteY57" fmla="*/ 3639984 h 5549974"/>
              <a:gd name="connsiteX58" fmla="*/ 4258626 w 4553364"/>
              <a:gd name="connsiteY58" fmla="*/ 5278921 h 5549974"/>
              <a:gd name="connsiteX59" fmla="*/ 4263924 w 4553364"/>
              <a:gd name="connsiteY59" fmla="*/ 5315626 h 5549974"/>
              <a:gd name="connsiteX60" fmla="*/ 4267458 w 4553364"/>
              <a:gd name="connsiteY60" fmla="*/ 5350090 h 5549974"/>
              <a:gd name="connsiteX61" fmla="*/ 4270290 w 4553364"/>
              <a:gd name="connsiteY61" fmla="*/ 5450399 h 5549974"/>
              <a:gd name="connsiteX62" fmla="*/ 4251733 w 4553364"/>
              <a:gd name="connsiteY62" fmla="*/ 5484804 h 5549974"/>
              <a:gd name="connsiteX63" fmla="*/ 4247081 w 4553364"/>
              <a:gd name="connsiteY63" fmla="*/ 5487504 h 5549974"/>
              <a:gd name="connsiteX64" fmla="*/ 4243624 w 4553364"/>
              <a:gd name="connsiteY64" fmla="*/ 5549951 h 5549974"/>
              <a:gd name="connsiteX65" fmla="*/ 310261 w 4553364"/>
              <a:gd name="connsiteY65" fmla="*/ 5297261 h 5549974"/>
              <a:gd name="connsiteX66" fmla="*/ 0 w 4553364"/>
              <a:gd name="connsiteY66" fmla="*/ 5293146 h 5549974"/>
              <a:gd name="connsiteX67" fmla="*/ 4241 w 4553364"/>
              <a:gd name="connsiteY67" fmla="*/ 5239903 h 5549974"/>
              <a:gd name="connsiteX68" fmla="*/ 8461 w 4553364"/>
              <a:gd name="connsiteY68" fmla="*/ 5233298 h 5549974"/>
              <a:gd name="connsiteX69" fmla="*/ 8730 w 4553364"/>
              <a:gd name="connsiteY69" fmla="*/ 5230552 h 5549974"/>
              <a:gd name="connsiteX70" fmla="*/ 9000 w 4553364"/>
              <a:gd name="connsiteY70" fmla="*/ 5227804 h 5549974"/>
              <a:gd name="connsiteX71" fmla="*/ 9537 w 4553364"/>
              <a:gd name="connsiteY71" fmla="*/ 5222308 h 5549974"/>
              <a:gd name="connsiteX72" fmla="*/ 9222 w 4553364"/>
              <a:gd name="connsiteY72" fmla="*/ 5216405 h 5549974"/>
              <a:gd name="connsiteX73" fmla="*/ 8638 w 4553364"/>
              <a:gd name="connsiteY73" fmla="*/ 5213249 h 5549974"/>
              <a:gd name="connsiteX74" fmla="*/ 8907 w 4553364"/>
              <a:gd name="connsiteY74" fmla="*/ 5210500 h 5549974"/>
              <a:gd name="connsiteX75" fmla="*/ 8591 w 4553364"/>
              <a:gd name="connsiteY75" fmla="*/ 5204597 h 5549974"/>
              <a:gd name="connsiteX76" fmla="*/ 8008 w 4553364"/>
              <a:gd name="connsiteY76" fmla="*/ 5201441 h 5549974"/>
              <a:gd name="connsiteX77" fmla="*/ 7378 w 4553364"/>
              <a:gd name="connsiteY77" fmla="*/ 5189632 h 5549974"/>
              <a:gd name="connsiteX78" fmla="*/ 6794 w 4553364"/>
              <a:gd name="connsiteY78" fmla="*/ 5186477 h 5549974"/>
              <a:gd name="connsiteX79" fmla="*/ 7062 w 4553364"/>
              <a:gd name="connsiteY79" fmla="*/ 5183728 h 5549974"/>
              <a:gd name="connsiteX80" fmla="*/ 5627 w 4553364"/>
              <a:gd name="connsiteY80" fmla="*/ 5180163 h 5549974"/>
              <a:gd name="connsiteX81" fmla="*/ 11039 w 4553364"/>
              <a:gd name="connsiteY81" fmla="*/ 5116566 h 5549974"/>
              <a:gd name="connsiteX82" fmla="*/ 78653 w 4553364"/>
              <a:gd name="connsiteY82" fmla="*/ 3839310 h 5549974"/>
              <a:gd name="connsiteX83" fmla="*/ 303343 w 4553364"/>
              <a:gd name="connsiteY83" fmla="*/ 0 h 5549974"/>
              <a:gd name="connsiteX0" fmla="*/ 303343 w 4553364"/>
              <a:gd name="connsiteY0" fmla="*/ 0 h 5549951"/>
              <a:gd name="connsiteX1" fmla="*/ 3305529 w 4553364"/>
              <a:gd name="connsiteY1" fmla="*/ 171842 h 5549951"/>
              <a:gd name="connsiteX2" fmla="*/ 4134340 w 4553364"/>
              <a:gd name="connsiteY2" fmla="*/ 226950 h 5549951"/>
              <a:gd name="connsiteX3" fmla="*/ 4507534 w 4553364"/>
              <a:gd name="connsiteY3" fmla="*/ 247374 h 5549951"/>
              <a:gd name="connsiteX4" fmla="*/ 4535413 w 4553364"/>
              <a:gd name="connsiteY4" fmla="*/ 269179 h 5549951"/>
              <a:gd name="connsiteX5" fmla="*/ 4533639 w 4553364"/>
              <a:gd name="connsiteY5" fmla="*/ 300930 h 5549951"/>
              <a:gd name="connsiteX6" fmla="*/ 4536561 w 4553364"/>
              <a:gd name="connsiteY6" fmla="*/ 302647 h 5549951"/>
              <a:gd name="connsiteX7" fmla="*/ 4552987 w 4553364"/>
              <a:gd name="connsiteY7" fmla="*/ 334222 h 5549951"/>
              <a:gd name="connsiteX8" fmla="*/ 4530726 w 4553364"/>
              <a:gd name="connsiteY8" fmla="*/ 391868 h 5549951"/>
              <a:gd name="connsiteX9" fmla="*/ 4527238 w 4553364"/>
              <a:gd name="connsiteY9" fmla="*/ 415489 h 5549951"/>
              <a:gd name="connsiteX10" fmla="*/ 4522133 w 4553364"/>
              <a:gd name="connsiteY10" fmla="*/ 506828 h 5549951"/>
              <a:gd name="connsiteX11" fmla="*/ 4521483 w 4553364"/>
              <a:gd name="connsiteY11" fmla="*/ 553245 h 5549951"/>
              <a:gd name="connsiteX12" fmla="*/ 4518384 w 4553364"/>
              <a:gd name="connsiteY12" fmla="*/ 581709 h 5549951"/>
              <a:gd name="connsiteX13" fmla="*/ 4517715 w 4553364"/>
              <a:gd name="connsiteY13" fmla="*/ 585890 h 5549951"/>
              <a:gd name="connsiteX14" fmla="*/ 4504778 w 4553364"/>
              <a:gd name="connsiteY14" fmla="*/ 817404 h 5549951"/>
              <a:gd name="connsiteX15" fmla="*/ 4506491 w 4553364"/>
              <a:gd name="connsiteY15" fmla="*/ 822238 h 5549951"/>
              <a:gd name="connsiteX16" fmla="*/ 4504340 w 4553364"/>
              <a:gd name="connsiteY16" fmla="*/ 846069 h 5549951"/>
              <a:gd name="connsiteX17" fmla="*/ 4502740 w 4553364"/>
              <a:gd name="connsiteY17" fmla="*/ 853854 h 5549951"/>
              <a:gd name="connsiteX18" fmla="*/ 4496502 w 4553364"/>
              <a:gd name="connsiteY18" fmla="*/ 965485 h 5549951"/>
              <a:gd name="connsiteX19" fmla="*/ 4498579 w 4553364"/>
              <a:gd name="connsiteY19" fmla="*/ 966385 h 5549951"/>
              <a:gd name="connsiteX20" fmla="*/ 4502698 w 4553364"/>
              <a:gd name="connsiteY20" fmla="*/ 1002567 h 5549951"/>
              <a:gd name="connsiteX21" fmla="*/ 4497900 w 4553364"/>
              <a:gd name="connsiteY21" fmla="*/ 1101094 h 5549951"/>
              <a:gd name="connsiteX22" fmla="*/ 4497795 w 4553364"/>
              <a:gd name="connsiteY22" fmla="*/ 1159389 h 5549951"/>
              <a:gd name="connsiteX23" fmla="*/ 4502098 w 4553364"/>
              <a:gd name="connsiteY23" fmla="*/ 1180505 h 5549951"/>
              <a:gd name="connsiteX24" fmla="*/ 4505188 w 4553364"/>
              <a:gd name="connsiteY24" fmla="*/ 1210687 h 5549951"/>
              <a:gd name="connsiteX25" fmla="*/ 4514005 w 4553364"/>
              <a:gd name="connsiteY25" fmla="*/ 1263157 h 5549951"/>
              <a:gd name="connsiteX26" fmla="*/ 4516282 w 4553364"/>
              <a:gd name="connsiteY26" fmla="*/ 1313374 h 5549951"/>
              <a:gd name="connsiteX27" fmla="*/ 4515402 w 4553364"/>
              <a:gd name="connsiteY27" fmla="*/ 1347004 h 5549951"/>
              <a:gd name="connsiteX28" fmla="*/ 4514939 w 4553364"/>
              <a:gd name="connsiteY28" fmla="*/ 1351864 h 5549951"/>
              <a:gd name="connsiteX29" fmla="*/ 4505820 w 4553364"/>
              <a:gd name="connsiteY29" fmla="*/ 1391762 h 5549951"/>
              <a:gd name="connsiteX30" fmla="*/ 4509084 w 4553364"/>
              <a:gd name="connsiteY30" fmla="*/ 1395707 h 5549951"/>
              <a:gd name="connsiteX31" fmla="*/ 4511926 w 4553364"/>
              <a:gd name="connsiteY31" fmla="*/ 1408524 h 5549951"/>
              <a:gd name="connsiteX32" fmla="*/ 4507185 w 4553364"/>
              <a:gd name="connsiteY32" fmla="*/ 1419109 h 5549951"/>
              <a:gd name="connsiteX33" fmla="*/ 4497001 w 4553364"/>
              <a:gd name="connsiteY33" fmla="*/ 1469337 h 5549951"/>
              <a:gd name="connsiteX34" fmla="*/ 4486104 w 4553364"/>
              <a:gd name="connsiteY34" fmla="*/ 1543038 h 5549951"/>
              <a:gd name="connsiteX35" fmla="*/ 4481223 w 4553364"/>
              <a:gd name="connsiteY35" fmla="*/ 1553997 h 5549951"/>
              <a:gd name="connsiteX36" fmla="*/ 4466795 w 4553364"/>
              <a:gd name="connsiteY36" fmla="*/ 1626071 h 5549951"/>
              <a:gd name="connsiteX37" fmla="*/ 4463080 w 4553364"/>
              <a:gd name="connsiteY37" fmla="*/ 1664103 h 5549951"/>
              <a:gd name="connsiteX38" fmla="*/ 4466740 w 4553364"/>
              <a:gd name="connsiteY38" fmla="*/ 1668558 h 5549951"/>
              <a:gd name="connsiteX39" fmla="*/ 4465090 w 4553364"/>
              <a:gd name="connsiteY39" fmla="*/ 1679756 h 5549951"/>
              <a:gd name="connsiteX40" fmla="*/ 4465502 w 4553364"/>
              <a:gd name="connsiteY40" fmla="*/ 1682815 h 5549951"/>
              <a:gd name="connsiteX41" fmla="*/ 4467013 w 4553364"/>
              <a:gd name="connsiteY41" fmla="*/ 1700268 h 5549951"/>
              <a:gd name="connsiteX42" fmla="*/ 4455543 w 4553364"/>
              <a:gd name="connsiteY42" fmla="*/ 1735163 h 5549951"/>
              <a:gd name="connsiteX43" fmla="*/ 4453483 w 4553364"/>
              <a:gd name="connsiteY43" fmla="*/ 1735289 h 5549951"/>
              <a:gd name="connsiteX44" fmla="*/ 4444985 w 4553364"/>
              <a:gd name="connsiteY44" fmla="*/ 1887374 h 5549951"/>
              <a:gd name="connsiteX45" fmla="*/ 4453676 w 4553364"/>
              <a:gd name="connsiteY45" fmla="*/ 1911536 h 5549951"/>
              <a:gd name="connsiteX46" fmla="*/ 4455954 w 4553364"/>
              <a:gd name="connsiteY46" fmla="*/ 1961755 h 5549951"/>
              <a:gd name="connsiteX47" fmla="*/ 4455073 w 4553364"/>
              <a:gd name="connsiteY47" fmla="*/ 1995384 h 5549951"/>
              <a:gd name="connsiteX48" fmla="*/ 4454611 w 4553364"/>
              <a:gd name="connsiteY48" fmla="*/ 2000244 h 5549951"/>
              <a:gd name="connsiteX49" fmla="*/ 4445491 w 4553364"/>
              <a:gd name="connsiteY49" fmla="*/ 2040142 h 5549951"/>
              <a:gd name="connsiteX50" fmla="*/ 4448756 w 4553364"/>
              <a:gd name="connsiteY50" fmla="*/ 2044087 h 5549951"/>
              <a:gd name="connsiteX51" fmla="*/ 4451597 w 4553364"/>
              <a:gd name="connsiteY51" fmla="*/ 2056904 h 5549951"/>
              <a:gd name="connsiteX52" fmla="*/ 4446856 w 4553364"/>
              <a:gd name="connsiteY52" fmla="*/ 2067489 h 5549951"/>
              <a:gd name="connsiteX53" fmla="*/ 4436672 w 4553364"/>
              <a:gd name="connsiteY53" fmla="*/ 2117719 h 5549951"/>
              <a:gd name="connsiteX54" fmla="*/ 4429341 w 4553364"/>
              <a:gd name="connsiteY54" fmla="*/ 2167300 h 5549951"/>
              <a:gd name="connsiteX55" fmla="*/ 4373258 w 4553364"/>
              <a:gd name="connsiteY55" fmla="*/ 3223633 h 5549951"/>
              <a:gd name="connsiteX56" fmla="*/ 4360472 w 4553364"/>
              <a:gd name="connsiteY56" fmla="*/ 3477281 h 5549951"/>
              <a:gd name="connsiteX57" fmla="*/ 4349387 w 4553364"/>
              <a:gd name="connsiteY57" fmla="*/ 3639984 h 5549951"/>
              <a:gd name="connsiteX58" fmla="*/ 4258626 w 4553364"/>
              <a:gd name="connsiteY58" fmla="*/ 5278921 h 5549951"/>
              <a:gd name="connsiteX59" fmla="*/ 4263924 w 4553364"/>
              <a:gd name="connsiteY59" fmla="*/ 5315626 h 5549951"/>
              <a:gd name="connsiteX60" fmla="*/ 4267458 w 4553364"/>
              <a:gd name="connsiteY60" fmla="*/ 5350090 h 5549951"/>
              <a:gd name="connsiteX61" fmla="*/ 4270290 w 4553364"/>
              <a:gd name="connsiteY61" fmla="*/ 5450399 h 5549951"/>
              <a:gd name="connsiteX62" fmla="*/ 4251733 w 4553364"/>
              <a:gd name="connsiteY62" fmla="*/ 5484804 h 5549951"/>
              <a:gd name="connsiteX63" fmla="*/ 4247081 w 4553364"/>
              <a:gd name="connsiteY63" fmla="*/ 5487504 h 5549951"/>
              <a:gd name="connsiteX64" fmla="*/ 4243624 w 4553364"/>
              <a:gd name="connsiteY64" fmla="*/ 5549951 h 5549951"/>
              <a:gd name="connsiteX65" fmla="*/ 0 w 4553364"/>
              <a:gd name="connsiteY65" fmla="*/ 5293146 h 5549951"/>
              <a:gd name="connsiteX66" fmla="*/ 4241 w 4553364"/>
              <a:gd name="connsiteY66" fmla="*/ 5239903 h 5549951"/>
              <a:gd name="connsiteX67" fmla="*/ 8461 w 4553364"/>
              <a:gd name="connsiteY67" fmla="*/ 5233298 h 5549951"/>
              <a:gd name="connsiteX68" fmla="*/ 8730 w 4553364"/>
              <a:gd name="connsiteY68" fmla="*/ 5230552 h 5549951"/>
              <a:gd name="connsiteX69" fmla="*/ 9000 w 4553364"/>
              <a:gd name="connsiteY69" fmla="*/ 5227804 h 5549951"/>
              <a:gd name="connsiteX70" fmla="*/ 9537 w 4553364"/>
              <a:gd name="connsiteY70" fmla="*/ 5222308 h 5549951"/>
              <a:gd name="connsiteX71" fmla="*/ 9222 w 4553364"/>
              <a:gd name="connsiteY71" fmla="*/ 5216405 h 5549951"/>
              <a:gd name="connsiteX72" fmla="*/ 8638 w 4553364"/>
              <a:gd name="connsiteY72" fmla="*/ 5213249 h 5549951"/>
              <a:gd name="connsiteX73" fmla="*/ 8907 w 4553364"/>
              <a:gd name="connsiteY73" fmla="*/ 5210500 h 5549951"/>
              <a:gd name="connsiteX74" fmla="*/ 8591 w 4553364"/>
              <a:gd name="connsiteY74" fmla="*/ 5204597 h 5549951"/>
              <a:gd name="connsiteX75" fmla="*/ 8008 w 4553364"/>
              <a:gd name="connsiteY75" fmla="*/ 5201441 h 5549951"/>
              <a:gd name="connsiteX76" fmla="*/ 7378 w 4553364"/>
              <a:gd name="connsiteY76" fmla="*/ 5189632 h 5549951"/>
              <a:gd name="connsiteX77" fmla="*/ 6794 w 4553364"/>
              <a:gd name="connsiteY77" fmla="*/ 5186477 h 5549951"/>
              <a:gd name="connsiteX78" fmla="*/ 7062 w 4553364"/>
              <a:gd name="connsiteY78" fmla="*/ 5183728 h 5549951"/>
              <a:gd name="connsiteX79" fmla="*/ 5627 w 4553364"/>
              <a:gd name="connsiteY79" fmla="*/ 5180163 h 5549951"/>
              <a:gd name="connsiteX80" fmla="*/ 11039 w 4553364"/>
              <a:gd name="connsiteY80" fmla="*/ 5116566 h 5549951"/>
              <a:gd name="connsiteX81" fmla="*/ 78653 w 4553364"/>
              <a:gd name="connsiteY81" fmla="*/ 3839310 h 5549951"/>
              <a:gd name="connsiteX82" fmla="*/ 303343 w 4553364"/>
              <a:gd name="connsiteY82" fmla="*/ 0 h 55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553364" h="5549951">
                <a:moveTo>
                  <a:pt x="303343" y="0"/>
                </a:moveTo>
                <a:cubicBezTo>
                  <a:pt x="628090" y="31218"/>
                  <a:pt x="2667030" y="134017"/>
                  <a:pt x="3305529" y="171842"/>
                </a:cubicBezTo>
                <a:lnTo>
                  <a:pt x="4134340" y="226950"/>
                </a:lnTo>
                <a:lnTo>
                  <a:pt x="4507534" y="247374"/>
                </a:lnTo>
                <a:lnTo>
                  <a:pt x="4535413" y="269179"/>
                </a:lnTo>
                <a:cubicBezTo>
                  <a:pt x="4534822" y="279763"/>
                  <a:pt x="4534230" y="290346"/>
                  <a:pt x="4533639" y="300930"/>
                </a:cubicBezTo>
                <a:lnTo>
                  <a:pt x="4536561" y="302647"/>
                </a:lnTo>
                <a:cubicBezTo>
                  <a:pt x="4546159" y="304354"/>
                  <a:pt x="4555357" y="291327"/>
                  <a:pt x="4552987" y="334222"/>
                </a:cubicBezTo>
                <a:cubicBezTo>
                  <a:pt x="4542346" y="354710"/>
                  <a:pt x="4535332" y="373686"/>
                  <a:pt x="4530726" y="391868"/>
                </a:cubicBezTo>
                <a:lnTo>
                  <a:pt x="4527238" y="415489"/>
                </a:lnTo>
                <a:lnTo>
                  <a:pt x="4522133" y="506828"/>
                </a:lnTo>
                <a:cubicBezTo>
                  <a:pt x="4521916" y="522300"/>
                  <a:pt x="4521700" y="537773"/>
                  <a:pt x="4521483" y="553245"/>
                </a:cubicBezTo>
                <a:cubicBezTo>
                  <a:pt x="4521212" y="558170"/>
                  <a:pt x="4520118" y="568699"/>
                  <a:pt x="4518384" y="581709"/>
                </a:cubicBezTo>
                <a:lnTo>
                  <a:pt x="4517715" y="585890"/>
                </a:lnTo>
                <a:lnTo>
                  <a:pt x="4504778" y="817404"/>
                </a:lnTo>
                <a:lnTo>
                  <a:pt x="4506491" y="822238"/>
                </a:lnTo>
                <a:cubicBezTo>
                  <a:pt x="4506993" y="829783"/>
                  <a:pt x="4505912" y="837845"/>
                  <a:pt x="4504340" y="846069"/>
                </a:cubicBezTo>
                <a:lnTo>
                  <a:pt x="4502740" y="853854"/>
                </a:lnTo>
                <a:lnTo>
                  <a:pt x="4496502" y="965485"/>
                </a:lnTo>
                <a:lnTo>
                  <a:pt x="4498579" y="966385"/>
                </a:lnTo>
                <a:cubicBezTo>
                  <a:pt x="4500020" y="972743"/>
                  <a:pt x="4502811" y="980116"/>
                  <a:pt x="4502698" y="1002567"/>
                </a:cubicBezTo>
                <a:cubicBezTo>
                  <a:pt x="4491860" y="1029868"/>
                  <a:pt x="4512316" y="1067217"/>
                  <a:pt x="4497900" y="1101094"/>
                </a:cubicBezTo>
                <a:cubicBezTo>
                  <a:pt x="4494173" y="1113552"/>
                  <a:pt x="4492281" y="1152106"/>
                  <a:pt x="4497795" y="1159389"/>
                </a:cubicBezTo>
                <a:cubicBezTo>
                  <a:pt x="4498610" y="1167426"/>
                  <a:pt x="4495953" y="1176807"/>
                  <a:pt x="4502098" y="1180505"/>
                </a:cubicBezTo>
                <a:cubicBezTo>
                  <a:pt x="4509397" y="1186625"/>
                  <a:pt x="4495916" y="1214705"/>
                  <a:pt x="4505188" y="1210687"/>
                </a:cubicBezTo>
                <a:cubicBezTo>
                  <a:pt x="4495912" y="1230628"/>
                  <a:pt x="4511023" y="1246424"/>
                  <a:pt x="4514005" y="1263157"/>
                </a:cubicBezTo>
                <a:lnTo>
                  <a:pt x="4516282" y="1313374"/>
                </a:lnTo>
                <a:cubicBezTo>
                  <a:pt x="4515989" y="1324584"/>
                  <a:pt x="4515695" y="1335794"/>
                  <a:pt x="4515402" y="1347004"/>
                </a:cubicBezTo>
                <a:cubicBezTo>
                  <a:pt x="4515248" y="1348624"/>
                  <a:pt x="4515093" y="1350244"/>
                  <a:pt x="4514939" y="1351864"/>
                </a:cubicBezTo>
                <a:lnTo>
                  <a:pt x="4505820" y="1391762"/>
                </a:lnTo>
                <a:cubicBezTo>
                  <a:pt x="4507026" y="1392770"/>
                  <a:pt x="4508128" y="1394098"/>
                  <a:pt x="4509084" y="1395707"/>
                </a:cubicBezTo>
                <a:lnTo>
                  <a:pt x="4511926" y="1408524"/>
                </a:lnTo>
                <a:lnTo>
                  <a:pt x="4507185" y="1419109"/>
                </a:lnTo>
                <a:lnTo>
                  <a:pt x="4497001" y="1469337"/>
                </a:lnTo>
                <a:lnTo>
                  <a:pt x="4486104" y="1543038"/>
                </a:lnTo>
                <a:lnTo>
                  <a:pt x="4481223" y="1553997"/>
                </a:lnTo>
                <a:cubicBezTo>
                  <a:pt x="4475132" y="1579288"/>
                  <a:pt x="4478280" y="1610368"/>
                  <a:pt x="4466795" y="1626071"/>
                </a:cubicBezTo>
                <a:lnTo>
                  <a:pt x="4463080" y="1664103"/>
                </a:lnTo>
                <a:lnTo>
                  <a:pt x="4466740" y="1668558"/>
                </a:lnTo>
                <a:lnTo>
                  <a:pt x="4465090" y="1679756"/>
                </a:lnTo>
                <a:cubicBezTo>
                  <a:pt x="4465227" y="1680776"/>
                  <a:pt x="4465365" y="1681795"/>
                  <a:pt x="4465502" y="1682815"/>
                </a:cubicBezTo>
                <a:cubicBezTo>
                  <a:pt x="4466309" y="1688654"/>
                  <a:pt x="4466966" y="1694439"/>
                  <a:pt x="4467013" y="1700268"/>
                </a:cubicBezTo>
                <a:cubicBezTo>
                  <a:pt x="4452441" y="1697000"/>
                  <a:pt x="4458150" y="1726126"/>
                  <a:pt x="4455543" y="1735163"/>
                </a:cubicBezTo>
                <a:lnTo>
                  <a:pt x="4453483" y="1735289"/>
                </a:lnTo>
                <a:lnTo>
                  <a:pt x="4444985" y="1887374"/>
                </a:lnTo>
                <a:lnTo>
                  <a:pt x="4453676" y="1911536"/>
                </a:lnTo>
                <a:cubicBezTo>
                  <a:pt x="4454435" y="1928276"/>
                  <a:pt x="4455195" y="1945015"/>
                  <a:pt x="4455954" y="1961755"/>
                </a:cubicBezTo>
                <a:cubicBezTo>
                  <a:pt x="4455660" y="1972965"/>
                  <a:pt x="4455367" y="1984174"/>
                  <a:pt x="4455073" y="1995384"/>
                </a:cubicBezTo>
                <a:lnTo>
                  <a:pt x="4454611" y="2000244"/>
                </a:lnTo>
                <a:lnTo>
                  <a:pt x="4445491" y="2040142"/>
                </a:lnTo>
                <a:cubicBezTo>
                  <a:pt x="4446698" y="2041150"/>
                  <a:pt x="4447799" y="2042479"/>
                  <a:pt x="4448756" y="2044087"/>
                </a:cubicBezTo>
                <a:lnTo>
                  <a:pt x="4451597" y="2056904"/>
                </a:lnTo>
                <a:lnTo>
                  <a:pt x="4446856" y="2067489"/>
                </a:lnTo>
                <a:lnTo>
                  <a:pt x="4436672" y="2117719"/>
                </a:lnTo>
                <a:lnTo>
                  <a:pt x="4429341" y="2167300"/>
                </a:lnTo>
                <a:cubicBezTo>
                  <a:pt x="4410647" y="2519411"/>
                  <a:pt x="4376873" y="2876607"/>
                  <a:pt x="4373258" y="3223633"/>
                </a:cubicBezTo>
                <a:cubicBezTo>
                  <a:pt x="4370306" y="3302336"/>
                  <a:pt x="4363423" y="3398578"/>
                  <a:pt x="4360472" y="3477281"/>
                </a:cubicBezTo>
                <a:cubicBezTo>
                  <a:pt x="4367079" y="3471365"/>
                  <a:pt x="4356688" y="3621544"/>
                  <a:pt x="4349387" y="3639984"/>
                </a:cubicBezTo>
                <a:lnTo>
                  <a:pt x="4258626" y="5278921"/>
                </a:lnTo>
                <a:lnTo>
                  <a:pt x="4263924" y="5315626"/>
                </a:lnTo>
                <a:cubicBezTo>
                  <a:pt x="4269712" y="5323538"/>
                  <a:pt x="4266397" y="5327627"/>
                  <a:pt x="4267458" y="5350090"/>
                </a:cubicBezTo>
                <a:cubicBezTo>
                  <a:pt x="4268519" y="5372551"/>
                  <a:pt x="4251794" y="5406222"/>
                  <a:pt x="4270290" y="5450399"/>
                </a:cubicBezTo>
                <a:cubicBezTo>
                  <a:pt x="4269872" y="5457964"/>
                  <a:pt x="4260193" y="5476308"/>
                  <a:pt x="4251733" y="5484804"/>
                </a:cubicBezTo>
                <a:lnTo>
                  <a:pt x="4247081" y="5487504"/>
                </a:lnTo>
                <a:cubicBezTo>
                  <a:pt x="4245929" y="5508319"/>
                  <a:pt x="4247889" y="5526348"/>
                  <a:pt x="4243624" y="5549951"/>
                </a:cubicBezTo>
                <a:cubicBezTo>
                  <a:pt x="3535777" y="5517558"/>
                  <a:pt x="706564" y="5344821"/>
                  <a:pt x="0" y="5293146"/>
                </a:cubicBezTo>
                <a:lnTo>
                  <a:pt x="4241" y="5239903"/>
                </a:lnTo>
                <a:lnTo>
                  <a:pt x="8461" y="5233298"/>
                </a:lnTo>
                <a:cubicBezTo>
                  <a:pt x="8991" y="5232196"/>
                  <a:pt x="8639" y="5231467"/>
                  <a:pt x="8730" y="5230552"/>
                </a:cubicBezTo>
                <a:lnTo>
                  <a:pt x="9000" y="5227804"/>
                </a:lnTo>
                <a:cubicBezTo>
                  <a:pt x="9178" y="5225973"/>
                  <a:pt x="9545" y="5223940"/>
                  <a:pt x="9537" y="5222308"/>
                </a:cubicBezTo>
                <a:cubicBezTo>
                  <a:pt x="9481" y="5211840"/>
                  <a:pt x="8399" y="5224803"/>
                  <a:pt x="9222" y="5216405"/>
                </a:cubicBezTo>
                <a:cubicBezTo>
                  <a:pt x="9028" y="5215352"/>
                  <a:pt x="8703" y="5214469"/>
                  <a:pt x="8638" y="5213249"/>
                </a:cubicBezTo>
                <a:cubicBezTo>
                  <a:pt x="8596" y="5212477"/>
                  <a:pt x="8947" y="5211272"/>
                  <a:pt x="8907" y="5210500"/>
                </a:cubicBezTo>
                <a:cubicBezTo>
                  <a:pt x="8526" y="5203355"/>
                  <a:pt x="7974" y="5210896"/>
                  <a:pt x="8591" y="5204597"/>
                </a:cubicBezTo>
                <a:lnTo>
                  <a:pt x="8008" y="5201441"/>
                </a:lnTo>
                <a:cubicBezTo>
                  <a:pt x="6593" y="5193798"/>
                  <a:pt x="6556" y="5198023"/>
                  <a:pt x="7378" y="5189632"/>
                </a:cubicBezTo>
                <a:cubicBezTo>
                  <a:pt x="7183" y="5188581"/>
                  <a:pt x="6860" y="5187696"/>
                  <a:pt x="6794" y="5186477"/>
                </a:cubicBezTo>
                <a:cubicBezTo>
                  <a:pt x="6752" y="5185706"/>
                  <a:pt x="7185" y="5184394"/>
                  <a:pt x="7062" y="5183728"/>
                </a:cubicBezTo>
                <a:cubicBezTo>
                  <a:pt x="6788" y="5182241"/>
                  <a:pt x="4614" y="5182665"/>
                  <a:pt x="5627" y="5180163"/>
                </a:cubicBezTo>
                <a:lnTo>
                  <a:pt x="11039" y="5116566"/>
                </a:lnTo>
                <a:lnTo>
                  <a:pt x="78653" y="3839310"/>
                </a:lnTo>
                <a:lnTo>
                  <a:pt x="30334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Noviny obrys">
            <a:extLst>
              <a:ext uri="{FF2B5EF4-FFF2-40B4-BE49-F238E27FC236}">
                <a16:creationId xmlns:a16="http://schemas.microsoft.com/office/drawing/2014/main" id="{2DB9B2A5-7C81-DCE6-0FD3-4D99D35178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21420419">
            <a:off x="1104416" y="1096986"/>
            <a:ext cx="4254392" cy="4254392"/>
          </a:xfrm>
          <a:prstGeom prst="rect">
            <a:avLst/>
          </a:prstGeom>
        </p:spPr>
      </p:pic>
      <p:sp>
        <p:nvSpPr>
          <p:cNvPr id="3" name="Zástupný obsah 2">
            <a:extLst>
              <a:ext uri="{FF2B5EF4-FFF2-40B4-BE49-F238E27FC236}">
                <a16:creationId xmlns:a16="http://schemas.microsoft.com/office/drawing/2014/main" id="{E00261D9-57EF-2E3A-B9FE-814C5C05AF43}"/>
              </a:ext>
            </a:extLst>
          </p:cNvPr>
          <p:cNvSpPr>
            <a:spLocks noGrp="1"/>
          </p:cNvSpPr>
          <p:nvPr>
            <p:ph idx="1"/>
          </p:nvPr>
        </p:nvSpPr>
        <p:spPr>
          <a:xfrm>
            <a:off x="6172553" y="2467891"/>
            <a:ext cx="5346706" cy="3825380"/>
          </a:xfrm>
        </p:spPr>
        <p:txBody>
          <a:bodyPr>
            <a:normAutofit/>
          </a:bodyPr>
          <a:lstStyle/>
          <a:p>
            <a:r>
              <a:rPr lang="cs-CZ" dirty="0">
                <a:hlinkClick r:id="rId4"/>
              </a:rPr>
              <a:t>Faculty web</a:t>
            </a:r>
            <a:endParaRPr lang="cs-CZ" dirty="0"/>
          </a:p>
          <a:p>
            <a:r>
              <a:rPr lang="cs-CZ" dirty="0">
                <a:hlinkClick r:id="rId5"/>
              </a:rPr>
              <a:t>Academic </a:t>
            </a:r>
            <a:r>
              <a:rPr lang="cs-CZ" dirty="0" err="1">
                <a:hlinkClick r:id="rId5"/>
              </a:rPr>
              <a:t>Information</a:t>
            </a:r>
            <a:r>
              <a:rPr lang="cs-CZ" dirty="0">
                <a:hlinkClick r:id="rId5"/>
              </a:rPr>
              <a:t> </a:t>
            </a:r>
            <a:r>
              <a:rPr lang="cs-CZ" dirty="0" err="1">
                <a:hlinkClick r:id="rId5"/>
              </a:rPr>
              <a:t>Agency</a:t>
            </a:r>
            <a:endParaRPr lang="cs-CZ" dirty="0"/>
          </a:p>
          <a:p>
            <a:r>
              <a:rPr lang="cs-CZ" dirty="0">
                <a:hlinkClick r:id="rId6"/>
              </a:rPr>
              <a:t>Centre for International </a:t>
            </a:r>
            <a:r>
              <a:rPr lang="cs-CZ" dirty="0" err="1">
                <a:hlinkClick r:id="rId6"/>
              </a:rPr>
              <a:t>Cooperation</a:t>
            </a:r>
            <a:r>
              <a:rPr lang="cs-CZ" dirty="0"/>
              <a:t> MUNI</a:t>
            </a:r>
          </a:p>
          <a:p>
            <a:r>
              <a:rPr lang="cs-CZ" dirty="0">
                <a:hlinkClick r:id="rId7"/>
              </a:rPr>
              <a:t>MU </a:t>
            </a:r>
            <a:r>
              <a:rPr lang="cs-CZ" dirty="0" err="1">
                <a:hlinkClick r:id="rId7"/>
              </a:rPr>
              <a:t>Portal</a:t>
            </a:r>
            <a:endParaRPr lang="cs-CZ" dirty="0"/>
          </a:p>
          <a:p>
            <a:r>
              <a:rPr lang="cs-CZ" dirty="0" err="1"/>
              <a:t>Some</a:t>
            </a:r>
            <a:r>
              <a:rPr lang="cs-CZ" dirty="0"/>
              <a:t> </a:t>
            </a:r>
            <a:r>
              <a:rPr lang="cs-CZ" dirty="0" err="1"/>
              <a:t>other</a:t>
            </a:r>
            <a:r>
              <a:rPr lang="cs-CZ" dirty="0"/>
              <a:t> </a:t>
            </a:r>
            <a:r>
              <a:rPr lang="cs-CZ" dirty="0" err="1">
                <a:hlinkClick r:id="rId8"/>
              </a:rPr>
              <a:t>scholarship</a:t>
            </a:r>
            <a:r>
              <a:rPr lang="cs-CZ" dirty="0">
                <a:hlinkClick r:id="rId8"/>
              </a:rPr>
              <a:t> </a:t>
            </a:r>
            <a:r>
              <a:rPr lang="cs-CZ" dirty="0" err="1">
                <a:hlinkClick r:id="rId8"/>
              </a:rPr>
              <a:t>options</a:t>
            </a:r>
            <a:endParaRPr lang="cs-CZ" dirty="0"/>
          </a:p>
          <a:p>
            <a:r>
              <a:rPr lang="cs-CZ" dirty="0">
                <a:hlinkClick r:id="rId9"/>
              </a:rPr>
              <a:t>Do světa </a:t>
            </a:r>
            <a:r>
              <a:rPr lang="cs-CZ" dirty="0"/>
              <a:t>MUNI (so far, </a:t>
            </a:r>
            <a:r>
              <a:rPr lang="cs-CZ" dirty="0" err="1"/>
              <a:t>only</a:t>
            </a:r>
            <a:r>
              <a:rPr lang="cs-CZ" dirty="0"/>
              <a:t> in Czech)</a:t>
            </a:r>
          </a:p>
          <a:p>
            <a:r>
              <a:rPr lang="cs-CZ" dirty="0"/>
              <a:t>International Office SCI MU (</a:t>
            </a:r>
            <a:r>
              <a:rPr lang="cs-CZ" dirty="0" err="1"/>
              <a:t>ask</a:t>
            </a:r>
            <a:r>
              <a:rPr lang="cs-CZ" dirty="0"/>
              <a:t> </a:t>
            </a:r>
            <a:r>
              <a:rPr lang="cs-CZ" dirty="0" err="1"/>
              <a:t>us</a:t>
            </a:r>
            <a:r>
              <a:rPr lang="cs-CZ" dirty="0"/>
              <a:t> </a:t>
            </a:r>
            <a:r>
              <a:rPr lang="cs-CZ" dirty="0" err="1"/>
              <a:t>anytime</a:t>
            </a:r>
            <a:r>
              <a:rPr lang="cs-CZ" dirty="0"/>
              <a:t>!)</a:t>
            </a:r>
          </a:p>
          <a:p>
            <a:r>
              <a:rPr lang="cs-CZ" dirty="0"/>
              <a:t>Department </a:t>
            </a:r>
            <a:r>
              <a:rPr lang="cs-CZ" dirty="0" err="1"/>
              <a:t>coordinators</a:t>
            </a:r>
            <a:endParaRPr lang="cs-CZ" dirty="0"/>
          </a:p>
          <a:p>
            <a:endParaRPr lang="cs-CZ" dirty="0"/>
          </a:p>
        </p:txBody>
      </p:sp>
      <p:grpSp>
        <p:nvGrpSpPr>
          <p:cNvPr id="16" name="Group 15">
            <a:extLst>
              <a:ext uri="{FF2B5EF4-FFF2-40B4-BE49-F238E27FC236}">
                <a16:creationId xmlns:a16="http://schemas.microsoft.com/office/drawing/2014/main" id="{96BEFBD8-C05C-43C7-8D7B-58D37F70F5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7" name="Group 16">
              <a:extLst>
                <a:ext uri="{FF2B5EF4-FFF2-40B4-BE49-F238E27FC236}">
                  <a16:creationId xmlns:a16="http://schemas.microsoft.com/office/drawing/2014/main" id="{B622FDA5-36F9-4DD4-87A3-58FC513B837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9" name="Straight Connector 18">
                <a:extLst>
                  <a:ext uri="{FF2B5EF4-FFF2-40B4-BE49-F238E27FC236}">
                    <a16:creationId xmlns:a16="http://schemas.microsoft.com/office/drawing/2014/main" id="{734870DF-B7C4-4149-9E0F-2B602F26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CD7D4A-FA69-4C48-A532-9ED58E181A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Oval 17">
              <a:extLst>
                <a:ext uri="{FF2B5EF4-FFF2-40B4-BE49-F238E27FC236}">
                  <a16:creationId xmlns:a16="http://schemas.microsoft.com/office/drawing/2014/main" id="{F57FB85D-1649-470D-A7BA-3475C851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Shape 21">
            <a:extLst>
              <a:ext uri="{FF2B5EF4-FFF2-40B4-BE49-F238E27FC236}">
                <a16:creationId xmlns:a16="http://schemas.microsoft.com/office/drawing/2014/main" id="{03CCCF79-BC42-40CC-A81F-1C5962B62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93556" y="5316608"/>
            <a:ext cx="444795" cy="1655141"/>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10">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0507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1" name="Group 42">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44" name="Group 43">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46" name="Straight Connector 45">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Oval 44">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83" name="Rectangle 48">
            <a:extLst>
              <a:ext uri="{FF2B5EF4-FFF2-40B4-BE49-F238E27FC236}">
                <a16:creationId xmlns:a16="http://schemas.microsoft.com/office/drawing/2014/main" id="{450FBA5D-3C8A-4C32-B7D0-B45D4B660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13">
            <a:extLst>
              <a:ext uri="{FF2B5EF4-FFF2-40B4-BE49-F238E27FC236}">
                <a16:creationId xmlns:a16="http://schemas.microsoft.com/office/drawing/2014/main" id="{95959440-D912-4363-B8DE-165C230EC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a:off x="1025142" y="362046"/>
            <a:ext cx="10926138" cy="5812296"/>
          </a:xfrm>
          <a:custGeom>
            <a:avLst/>
            <a:gdLst>
              <a:gd name="connsiteX0" fmla="*/ 0 w 10957452"/>
              <a:gd name="connsiteY0" fmla="*/ 0 h 5830350"/>
              <a:gd name="connsiteX1" fmla="*/ 10957452 w 10957452"/>
              <a:gd name="connsiteY1" fmla="*/ 0 h 5830350"/>
              <a:gd name="connsiteX2" fmla="*/ 10957452 w 10957452"/>
              <a:gd name="connsiteY2" fmla="*/ 5830350 h 5830350"/>
              <a:gd name="connsiteX3" fmla="*/ 0 w 10957452"/>
              <a:gd name="connsiteY3" fmla="*/ 5830350 h 5830350"/>
              <a:gd name="connsiteX4" fmla="*/ 0 w 10957452"/>
              <a:gd name="connsiteY4" fmla="*/ 0 h 5830350"/>
              <a:gd name="connsiteX0" fmla="*/ 0 w 10957452"/>
              <a:gd name="connsiteY0" fmla="*/ 0 h 5830350"/>
              <a:gd name="connsiteX1" fmla="*/ 10957452 w 10957452"/>
              <a:gd name="connsiteY1" fmla="*/ 0 h 5830350"/>
              <a:gd name="connsiteX2" fmla="*/ 10927001 w 10957452"/>
              <a:gd name="connsiteY2" fmla="*/ 5798817 h 5830350"/>
              <a:gd name="connsiteX3" fmla="*/ 0 w 10957452"/>
              <a:gd name="connsiteY3" fmla="*/ 5830350 h 5830350"/>
              <a:gd name="connsiteX4" fmla="*/ 0 w 10957452"/>
              <a:gd name="connsiteY4" fmla="*/ 0 h 5830350"/>
              <a:gd name="connsiteX0" fmla="*/ 0 w 10927001"/>
              <a:gd name="connsiteY0" fmla="*/ 0 h 5830350"/>
              <a:gd name="connsiteX1" fmla="*/ 10926352 w 10927001"/>
              <a:gd name="connsiteY1" fmla="*/ 5657 h 5830350"/>
              <a:gd name="connsiteX2" fmla="*/ 10927001 w 10927001"/>
              <a:gd name="connsiteY2" fmla="*/ 5798817 h 5830350"/>
              <a:gd name="connsiteX3" fmla="*/ 0 w 10927001"/>
              <a:gd name="connsiteY3" fmla="*/ 5830350 h 5830350"/>
              <a:gd name="connsiteX4" fmla="*/ 0 w 10927001"/>
              <a:gd name="connsiteY4" fmla="*/ 0 h 5830350"/>
              <a:gd name="connsiteX0" fmla="*/ 0 w 10927001"/>
              <a:gd name="connsiteY0" fmla="*/ 0 h 5830350"/>
              <a:gd name="connsiteX1" fmla="*/ 10926136 w 10927001"/>
              <a:gd name="connsiteY1" fmla="*/ 18054 h 5830350"/>
              <a:gd name="connsiteX2" fmla="*/ 10927001 w 10927001"/>
              <a:gd name="connsiteY2" fmla="*/ 5798817 h 5830350"/>
              <a:gd name="connsiteX3" fmla="*/ 0 w 10927001"/>
              <a:gd name="connsiteY3" fmla="*/ 5830350 h 5830350"/>
              <a:gd name="connsiteX4" fmla="*/ 0 w 10927001"/>
              <a:gd name="connsiteY4" fmla="*/ 0 h 5830350"/>
              <a:gd name="connsiteX0" fmla="*/ 0 w 10926138"/>
              <a:gd name="connsiteY0" fmla="*/ 0 h 5830350"/>
              <a:gd name="connsiteX1" fmla="*/ 10926136 w 10926138"/>
              <a:gd name="connsiteY1" fmla="*/ 18054 h 5830350"/>
              <a:gd name="connsiteX2" fmla="*/ 10914605 w 10926138"/>
              <a:gd name="connsiteY2" fmla="*/ 5798601 h 5830350"/>
              <a:gd name="connsiteX3" fmla="*/ 0 w 10926138"/>
              <a:gd name="connsiteY3" fmla="*/ 5830350 h 5830350"/>
              <a:gd name="connsiteX4" fmla="*/ 0 w 10926138"/>
              <a:gd name="connsiteY4" fmla="*/ 0 h 5830350"/>
              <a:gd name="connsiteX0" fmla="*/ 5658 w 10926138"/>
              <a:gd name="connsiteY0" fmla="*/ 13046 h 5812296"/>
              <a:gd name="connsiteX1" fmla="*/ 10926136 w 10926138"/>
              <a:gd name="connsiteY1" fmla="*/ 0 h 5812296"/>
              <a:gd name="connsiteX2" fmla="*/ 10914605 w 10926138"/>
              <a:gd name="connsiteY2" fmla="*/ 5780547 h 5812296"/>
              <a:gd name="connsiteX3" fmla="*/ 0 w 10926138"/>
              <a:gd name="connsiteY3" fmla="*/ 5812296 h 5812296"/>
              <a:gd name="connsiteX4" fmla="*/ 5658 w 10926138"/>
              <a:gd name="connsiteY4" fmla="*/ 13046 h 581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6138" h="5812296">
                <a:moveTo>
                  <a:pt x="5658" y="13046"/>
                </a:moveTo>
                <a:lnTo>
                  <a:pt x="10926136" y="0"/>
                </a:lnTo>
                <a:cubicBezTo>
                  <a:pt x="10926352" y="1931053"/>
                  <a:pt x="10914389" y="3849494"/>
                  <a:pt x="10914605" y="5780547"/>
                </a:cubicBezTo>
                <a:lnTo>
                  <a:pt x="0" y="5812296"/>
                </a:lnTo>
                <a:lnTo>
                  <a:pt x="5658" y="13046"/>
                </a:lnTo>
                <a:close/>
              </a:path>
            </a:pathLst>
          </a:cu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52">
            <a:extLst>
              <a:ext uri="{FF2B5EF4-FFF2-40B4-BE49-F238E27FC236}">
                <a16:creationId xmlns:a16="http://schemas.microsoft.com/office/drawing/2014/main" id="{D451D886-8FBC-46F6-A0E8-0BAFE4C90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a:off x="775339" y="287249"/>
            <a:ext cx="11152503" cy="6020191"/>
          </a:xfrm>
          <a:custGeom>
            <a:avLst/>
            <a:gdLst>
              <a:gd name="connsiteX0" fmla="*/ 10922653 w 11152503"/>
              <a:gd name="connsiteY0" fmla="*/ 20 h 6020191"/>
              <a:gd name="connsiteX1" fmla="*/ 10960715 w 11152503"/>
              <a:gd name="connsiteY1" fmla="*/ 34091 h 6020191"/>
              <a:gd name="connsiteX2" fmla="*/ 11051074 w 11152503"/>
              <a:gd name="connsiteY2" fmla="*/ 2621648 h 6020191"/>
              <a:gd name="connsiteX3" fmla="*/ 11062126 w 11152503"/>
              <a:gd name="connsiteY3" fmla="*/ 2938124 h 6020191"/>
              <a:gd name="connsiteX4" fmla="*/ 11152485 w 11152503"/>
              <a:gd name="connsiteY4" fmla="*/ 5525681 h 6020191"/>
              <a:gd name="connsiteX5" fmla="*/ 11116897 w 11152503"/>
              <a:gd name="connsiteY5" fmla="*/ 5562425 h 6020191"/>
              <a:gd name="connsiteX6" fmla="*/ 10664180 w 11152503"/>
              <a:gd name="connsiteY6" fmla="*/ 5578235 h 6020191"/>
              <a:gd name="connsiteX7" fmla="*/ 10664180 w 11152503"/>
              <a:gd name="connsiteY7" fmla="*/ 5935737 h 6020191"/>
              <a:gd name="connsiteX8" fmla="*/ 10627331 w 11152503"/>
              <a:gd name="connsiteY8" fmla="*/ 5971217 h 6020191"/>
              <a:gd name="connsiteX9" fmla="*/ 6666054 w 11152503"/>
              <a:gd name="connsiteY9" fmla="*/ 5971217 h 6020191"/>
              <a:gd name="connsiteX10" fmla="*/ 4262177 w 11152503"/>
              <a:gd name="connsiteY10" fmla="*/ 5971217 h 6020191"/>
              <a:gd name="connsiteX11" fmla="*/ 4260736 w 11152503"/>
              <a:gd name="connsiteY11" fmla="*/ 5971449 h 6020191"/>
              <a:gd name="connsiteX12" fmla="*/ 4052741 w 11152503"/>
              <a:gd name="connsiteY12" fmla="*/ 5971374 h 6020191"/>
              <a:gd name="connsiteX13" fmla="*/ 4018513 w 11152503"/>
              <a:gd name="connsiteY13" fmla="*/ 5971217 h 6020191"/>
              <a:gd name="connsiteX14" fmla="*/ 3590184 w 11152503"/>
              <a:gd name="connsiteY14" fmla="*/ 5971217 h 6020191"/>
              <a:gd name="connsiteX15" fmla="*/ 2939885 w 11152503"/>
              <a:gd name="connsiteY15" fmla="*/ 5971217 h 6020191"/>
              <a:gd name="connsiteX16" fmla="*/ 2187618 w 11152503"/>
              <a:gd name="connsiteY16" fmla="*/ 5971217 h 6020191"/>
              <a:gd name="connsiteX17" fmla="*/ 2169611 w 11152503"/>
              <a:gd name="connsiteY17" fmla="*/ 5972788 h 6020191"/>
              <a:gd name="connsiteX18" fmla="*/ 2099477 w 11152503"/>
              <a:gd name="connsiteY18" fmla="*/ 5982505 h 6020191"/>
              <a:gd name="connsiteX19" fmla="*/ 2084498 w 11152503"/>
              <a:gd name="connsiteY19" fmla="*/ 5987956 h 6020191"/>
              <a:gd name="connsiteX20" fmla="*/ 2067018 w 11152503"/>
              <a:gd name="connsiteY20" fmla="*/ 5983300 h 6020191"/>
              <a:gd name="connsiteX21" fmla="*/ 2061819 w 11152503"/>
              <a:gd name="connsiteY21" fmla="*/ 5978733 h 6020191"/>
              <a:gd name="connsiteX22" fmla="*/ 2006031 w 11152503"/>
              <a:gd name="connsiteY22" fmla="*/ 5987802 h 6020191"/>
              <a:gd name="connsiteX23" fmla="*/ 1999285 w 11152503"/>
              <a:gd name="connsiteY23" fmla="*/ 5988056 h 6020191"/>
              <a:gd name="connsiteX24" fmla="*/ 1952782 w 11152503"/>
              <a:gd name="connsiteY24" fmla="*/ 5986773 h 6020191"/>
              <a:gd name="connsiteX25" fmla="*/ 1883613 w 11152503"/>
              <a:gd name="connsiteY25" fmla="*/ 5980147 h 6020191"/>
              <a:gd name="connsiteX26" fmla="*/ 1861409 w 11152503"/>
              <a:gd name="connsiteY26" fmla="*/ 5971217 h 6020191"/>
              <a:gd name="connsiteX27" fmla="*/ 1602390 w 11152503"/>
              <a:gd name="connsiteY27" fmla="*/ 5971217 h 6020191"/>
              <a:gd name="connsiteX28" fmla="*/ 1595319 w 11152503"/>
              <a:gd name="connsiteY28" fmla="*/ 5972599 h 6020191"/>
              <a:gd name="connsiteX29" fmla="*/ 1590870 w 11152503"/>
              <a:gd name="connsiteY29" fmla="*/ 5982329 h 6020191"/>
              <a:gd name="connsiteX30" fmla="*/ 1566886 w 11152503"/>
              <a:gd name="connsiteY30" fmla="*/ 5979082 h 6020191"/>
              <a:gd name="connsiteX31" fmla="*/ 1562693 w 11152503"/>
              <a:gd name="connsiteY31" fmla="*/ 5978320 h 6020191"/>
              <a:gd name="connsiteX32" fmla="*/ 1547107 w 11152503"/>
              <a:gd name="connsiteY32" fmla="*/ 5979672 h 6020191"/>
              <a:gd name="connsiteX33" fmla="*/ 1541234 w 11152503"/>
              <a:gd name="connsiteY33" fmla="*/ 5974549 h 6020191"/>
              <a:gd name="connsiteX34" fmla="*/ 1488434 w 11152503"/>
              <a:gd name="connsiteY34" fmla="*/ 5976666 h 6020191"/>
              <a:gd name="connsiteX35" fmla="*/ 1387812 w 11152503"/>
              <a:gd name="connsiteY35" fmla="*/ 5990365 h 6020191"/>
              <a:gd name="connsiteX36" fmla="*/ 1372308 w 11152503"/>
              <a:gd name="connsiteY36" fmla="*/ 5995971 h 6020191"/>
              <a:gd name="connsiteX37" fmla="*/ 1269708 w 11152503"/>
              <a:gd name="connsiteY37" fmla="*/ 6004923 h 6020191"/>
              <a:gd name="connsiteX38" fmla="*/ 1199574 w 11152503"/>
              <a:gd name="connsiteY38" fmla="*/ 6014640 h 6020191"/>
              <a:gd name="connsiteX39" fmla="*/ 1184597 w 11152503"/>
              <a:gd name="connsiteY39" fmla="*/ 6020091 h 6020191"/>
              <a:gd name="connsiteX40" fmla="*/ 1167116 w 11152503"/>
              <a:gd name="connsiteY40" fmla="*/ 6015435 h 6020191"/>
              <a:gd name="connsiteX41" fmla="*/ 1161916 w 11152503"/>
              <a:gd name="connsiteY41" fmla="*/ 6010868 h 6020191"/>
              <a:gd name="connsiteX42" fmla="*/ 1106129 w 11152503"/>
              <a:gd name="connsiteY42" fmla="*/ 6019937 h 6020191"/>
              <a:gd name="connsiteX43" fmla="*/ 1099383 w 11152503"/>
              <a:gd name="connsiteY43" fmla="*/ 6020191 h 6020191"/>
              <a:gd name="connsiteX44" fmla="*/ 1052881 w 11152503"/>
              <a:gd name="connsiteY44" fmla="*/ 6018908 h 6020191"/>
              <a:gd name="connsiteX45" fmla="*/ 983712 w 11152503"/>
              <a:gd name="connsiteY45" fmla="*/ 6012283 h 6020191"/>
              <a:gd name="connsiteX46" fmla="*/ 911933 w 11152503"/>
              <a:gd name="connsiteY46" fmla="*/ 5996917 h 6020191"/>
              <a:gd name="connsiteX47" fmla="*/ 870493 w 11152503"/>
              <a:gd name="connsiteY47" fmla="*/ 5990678 h 6020191"/>
              <a:gd name="connsiteX48" fmla="*/ 841664 w 11152503"/>
              <a:gd name="connsiteY48" fmla="*/ 5983503 h 6020191"/>
              <a:gd name="connsiteX49" fmla="*/ 761161 w 11152503"/>
              <a:gd name="connsiteY49" fmla="*/ 5979416 h 6020191"/>
              <a:gd name="connsiteX50" fmla="*/ 624746 w 11152503"/>
              <a:gd name="connsiteY50" fmla="*/ 5978568 h 6020191"/>
              <a:gd name="connsiteX51" fmla="*/ 591545 w 11152503"/>
              <a:gd name="connsiteY51" fmla="*/ 5974884 h 6020191"/>
              <a:gd name="connsiteX52" fmla="*/ 577647 w 11152503"/>
              <a:gd name="connsiteY52" fmla="*/ 5971217 h 6020191"/>
              <a:gd name="connsiteX53" fmla="*/ 34488 w 11152503"/>
              <a:gd name="connsiteY53" fmla="*/ 5971217 h 6020191"/>
              <a:gd name="connsiteX54" fmla="*/ 34488 w 11152503"/>
              <a:gd name="connsiteY54" fmla="*/ 5969182 h 6020191"/>
              <a:gd name="connsiteX55" fmla="*/ 10190 w 11152503"/>
              <a:gd name="connsiteY55" fmla="*/ 5959417 h 6020191"/>
              <a:gd name="connsiteX56" fmla="*/ 0 w 11152503"/>
              <a:gd name="connsiteY56" fmla="*/ 5935734 h 6020191"/>
              <a:gd name="connsiteX57" fmla="*/ 0 w 11152503"/>
              <a:gd name="connsiteY57" fmla="*/ 3199392 h 6020191"/>
              <a:gd name="connsiteX58" fmla="*/ 4283 w 11152503"/>
              <a:gd name="connsiteY58" fmla="*/ 3191322 h 6020191"/>
              <a:gd name="connsiteX59" fmla="*/ 38 w 11152503"/>
              <a:gd name="connsiteY59" fmla="*/ 3181452 h 6020191"/>
              <a:gd name="connsiteX60" fmla="*/ 39 w 11152503"/>
              <a:gd name="connsiteY60" fmla="*/ 435490 h 6020191"/>
              <a:gd name="connsiteX61" fmla="*/ 10261 w 11152503"/>
              <a:gd name="connsiteY61" fmla="*/ 411869 h 6020191"/>
              <a:gd name="connsiteX62" fmla="*/ 34488 w 11152503"/>
              <a:gd name="connsiteY62" fmla="*/ 402152 h 6020191"/>
              <a:gd name="connsiteX63" fmla="*/ 34488 w 11152503"/>
              <a:gd name="connsiteY63" fmla="*/ 397581 h 6020191"/>
              <a:gd name="connsiteX64" fmla="*/ 304133 w 11152503"/>
              <a:gd name="connsiteY64" fmla="*/ 397771 h 6020191"/>
              <a:gd name="connsiteX65" fmla="*/ 312276 w 11152503"/>
              <a:gd name="connsiteY65" fmla="*/ 376994 h 6020191"/>
              <a:gd name="connsiteX66" fmla="*/ 336150 w 11152503"/>
              <a:gd name="connsiteY66" fmla="*/ 366438 h 6020191"/>
              <a:gd name="connsiteX67" fmla="*/ 335990 w 11152503"/>
              <a:gd name="connsiteY67" fmla="*/ 361870 h 6020191"/>
              <a:gd name="connsiteX68" fmla="*/ 6983187 w 11152503"/>
              <a:gd name="connsiteY68" fmla="*/ 134443 h 6020191"/>
              <a:gd name="connsiteX69" fmla="*/ 7058238 w 11152503"/>
              <a:gd name="connsiteY69" fmla="*/ 123385 h 6020191"/>
              <a:gd name="connsiteX70" fmla="*/ 7091868 w 11152503"/>
              <a:gd name="connsiteY70" fmla="*/ 122057 h 6020191"/>
              <a:gd name="connsiteX71" fmla="*/ 7113259 w 11152503"/>
              <a:gd name="connsiteY71" fmla="*/ 122015 h 6020191"/>
              <a:gd name="connsiteX72" fmla="*/ 7120813 w 11152503"/>
              <a:gd name="connsiteY72" fmla="*/ 129791 h 6020191"/>
              <a:gd name="connsiteX73" fmla="*/ 7218339 w 11152503"/>
              <a:gd name="connsiteY73" fmla="*/ 129377 h 6020191"/>
              <a:gd name="connsiteX74" fmla="*/ 7307134 w 11152503"/>
              <a:gd name="connsiteY74" fmla="*/ 122754 h 6020191"/>
              <a:gd name="connsiteX75" fmla="*/ 7320464 w 11152503"/>
              <a:gd name="connsiteY75" fmla="*/ 125811 h 6020191"/>
              <a:gd name="connsiteX76" fmla="*/ 7411322 w 11152503"/>
              <a:gd name="connsiteY76" fmla="*/ 120053 h 6020191"/>
              <a:gd name="connsiteX77" fmla="*/ 7438371 w 11152503"/>
              <a:gd name="connsiteY77" fmla="*/ 121694 h 6020191"/>
              <a:gd name="connsiteX78" fmla="*/ 7803814 w 11152503"/>
              <a:gd name="connsiteY78" fmla="*/ 108932 h 6020191"/>
              <a:gd name="connsiteX79" fmla="*/ 7814503 w 11152503"/>
              <a:gd name="connsiteY79" fmla="*/ 106246 h 6020191"/>
              <a:gd name="connsiteX80" fmla="*/ 7870087 w 11152503"/>
              <a:gd name="connsiteY80" fmla="*/ 96750 h 6020191"/>
              <a:gd name="connsiteX81" fmla="*/ 7950973 w 11152503"/>
              <a:gd name="connsiteY81" fmla="*/ 86838 h 6020191"/>
              <a:gd name="connsiteX82" fmla="*/ 8006164 w 11152503"/>
              <a:gd name="connsiteY82" fmla="*/ 77217 h 6020191"/>
              <a:gd name="connsiteX83" fmla="*/ 8036046 w 11152503"/>
              <a:gd name="connsiteY83" fmla="*/ 79160 h 6020191"/>
              <a:gd name="connsiteX84" fmla="*/ 8079910 w 11152503"/>
              <a:gd name="connsiteY84" fmla="*/ 70448 h 6020191"/>
              <a:gd name="connsiteX85" fmla="*/ 8122046 w 11152503"/>
              <a:gd name="connsiteY85" fmla="*/ 69791 h 6020191"/>
              <a:gd name="connsiteX86" fmla="*/ 8176926 w 11152503"/>
              <a:gd name="connsiteY86" fmla="*/ 73120 h 6020191"/>
              <a:gd name="connsiteX87" fmla="*/ 8234109 w 11152503"/>
              <a:gd name="connsiteY87" fmla="*/ 83289 h 6020191"/>
              <a:gd name="connsiteX88" fmla="*/ 8289995 w 11152503"/>
              <a:gd name="connsiteY88" fmla="*/ 91954 h 6020191"/>
              <a:gd name="connsiteX89" fmla="*/ 8389389 w 11152503"/>
              <a:gd name="connsiteY89" fmla="*/ 88483 h 6020191"/>
              <a:gd name="connsiteX90" fmla="*/ 9138192 w 11152503"/>
              <a:gd name="connsiteY90" fmla="*/ 62335 h 6020191"/>
              <a:gd name="connsiteX91" fmla="*/ 9194036 w 11152503"/>
              <a:gd name="connsiteY91" fmla="*/ 50423 h 6020191"/>
              <a:gd name="connsiteX92" fmla="*/ 9249010 w 11152503"/>
              <a:gd name="connsiteY92" fmla="*/ 58465 h 602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1152503" h="6020191">
                <a:moveTo>
                  <a:pt x="10922653" y="20"/>
                </a:moveTo>
                <a:cubicBezTo>
                  <a:pt x="10942930" y="-637"/>
                  <a:pt x="10959917" y="14573"/>
                  <a:pt x="10960715" y="34091"/>
                </a:cubicBezTo>
                <a:lnTo>
                  <a:pt x="11051074" y="2621648"/>
                </a:lnTo>
                <a:lnTo>
                  <a:pt x="11062126" y="2938124"/>
                </a:lnTo>
                <a:lnTo>
                  <a:pt x="11152485" y="5525681"/>
                </a:lnTo>
                <a:cubicBezTo>
                  <a:pt x="11153117" y="5545244"/>
                  <a:pt x="11137213" y="5561661"/>
                  <a:pt x="11116897" y="5562425"/>
                </a:cubicBezTo>
                <a:lnTo>
                  <a:pt x="10664180" y="5578235"/>
                </a:lnTo>
                <a:lnTo>
                  <a:pt x="10664180" y="5935737"/>
                </a:lnTo>
                <a:cubicBezTo>
                  <a:pt x="10664128" y="5955310"/>
                  <a:pt x="10647661" y="5971162"/>
                  <a:pt x="10627331" y="5971217"/>
                </a:cubicBezTo>
                <a:lnTo>
                  <a:pt x="6666054" y="5971217"/>
                </a:lnTo>
                <a:lnTo>
                  <a:pt x="4262177" y="5971217"/>
                </a:lnTo>
                <a:lnTo>
                  <a:pt x="4260736" y="5971449"/>
                </a:lnTo>
                <a:cubicBezTo>
                  <a:pt x="4203580" y="5977381"/>
                  <a:pt x="4045152" y="5978582"/>
                  <a:pt x="4052741" y="5971374"/>
                </a:cubicBezTo>
                <a:lnTo>
                  <a:pt x="4018513" y="5971217"/>
                </a:lnTo>
                <a:lnTo>
                  <a:pt x="3590184" y="5971217"/>
                </a:lnTo>
                <a:lnTo>
                  <a:pt x="2939885" y="5971217"/>
                </a:lnTo>
                <a:lnTo>
                  <a:pt x="2187618" y="5971217"/>
                </a:lnTo>
                <a:lnTo>
                  <a:pt x="2169611" y="5972788"/>
                </a:lnTo>
                <a:lnTo>
                  <a:pt x="2099477" y="5982505"/>
                </a:lnTo>
                <a:lnTo>
                  <a:pt x="2084498" y="5987956"/>
                </a:lnTo>
                <a:lnTo>
                  <a:pt x="2067018" y="5983300"/>
                </a:lnTo>
                <a:cubicBezTo>
                  <a:pt x="2064869" y="5981929"/>
                  <a:pt x="2063119" y="5980388"/>
                  <a:pt x="2061819" y="5978733"/>
                </a:cubicBezTo>
                <a:lnTo>
                  <a:pt x="2006031" y="5987802"/>
                </a:lnTo>
                <a:lnTo>
                  <a:pt x="1999285" y="5988056"/>
                </a:lnTo>
                <a:lnTo>
                  <a:pt x="1952782" y="5986773"/>
                </a:lnTo>
                <a:lnTo>
                  <a:pt x="1883613" y="5980147"/>
                </a:lnTo>
                <a:lnTo>
                  <a:pt x="1861409" y="5971217"/>
                </a:lnTo>
                <a:lnTo>
                  <a:pt x="1602390" y="5971217"/>
                </a:lnTo>
                <a:lnTo>
                  <a:pt x="1595319" y="5972599"/>
                </a:lnTo>
                <a:cubicBezTo>
                  <a:pt x="1591870" y="5974464"/>
                  <a:pt x="1590021" y="5977492"/>
                  <a:pt x="1590870" y="5982329"/>
                </a:cubicBezTo>
                <a:cubicBezTo>
                  <a:pt x="1582824" y="5981845"/>
                  <a:pt x="1574887" y="5980563"/>
                  <a:pt x="1566886" y="5979082"/>
                </a:cubicBezTo>
                <a:lnTo>
                  <a:pt x="1562693" y="5978320"/>
                </a:lnTo>
                <a:lnTo>
                  <a:pt x="1547107" y="5979672"/>
                </a:lnTo>
                <a:lnTo>
                  <a:pt x="1541234" y="5974549"/>
                </a:lnTo>
                <a:lnTo>
                  <a:pt x="1488434" y="5976666"/>
                </a:lnTo>
                <a:cubicBezTo>
                  <a:pt x="1465875" y="5990591"/>
                  <a:pt x="1423199" y="5984210"/>
                  <a:pt x="1387812" y="5990365"/>
                </a:cubicBezTo>
                <a:lnTo>
                  <a:pt x="1372308" y="5995971"/>
                </a:lnTo>
                <a:lnTo>
                  <a:pt x="1269708" y="6004923"/>
                </a:lnTo>
                <a:lnTo>
                  <a:pt x="1199574" y="6014640"/>
                </a:lnTo>
                <a:lnTo>
                  <a:pt x="1184597" y="6020091"/>
                </a:lnTo>
                <a:lnTo>
                  <a:pt x="1167116" y="6015435"/>
                </a:lnTo>
                <a:cubicBezTo>
                  <a:pt x="1164967" y="6014064"/>
                  <a:pt x="1163217" y="6012524"/>
                  <a:pt x="1161916" y="6010868"/>
                </a:cubicBezTo>
                <a:lnTo>
                  <a:pt x="1106129" y="6019937"/>
                </a:lnTo>
                <a:lnTo>
                  <a:pt x="1099383" y="6020191"/>
                </a:lnTo>
                <a:lnTo>
                  <a:pt x="1052881" y="6018908"/>
                </a:lnTo>
                <a:lnTo>
                  <a:pt x="983712" y="6012283"/>
                </a:lnTo>
                <a:cubicBezTo>
                  <a:pt x="960832" y="6007160"/>
                  <a:pt x="940175" y="5986196"/>
                  <a:pt x="911933" y="5996917"/>
                </a:cubicBezTo>
                <a:cubicBezTo>
                  <a:pt x="918189" y="5985048"/>
                  <a:pt x="878387" y="6000692"/>
                  <a:pt x="870493" y="5990678"/>
                </a:cubicBezTo>
                <a:cubicBezTo>
                  <a:pt x="865855" y="5982349"/>
                  <a:pt x="852700" y="5985154"/>
                  <a:pt x="841664" y="5983503"/>
                </a:cubicBezTo>
                <a:cubicBezTo>
                  <a:pt x="832028" y="5975743"/>
                  <a:pt x="778646" y="5975431"/>
                  <a:pt x="761161" y="5979416"/>
                </a:cubicBezTo>
                <a:cubicBezTo>
                  <a:pt x="713282" y="5995868"/>
                  <a:pt x="663271" y="5966332"/>
                  <a:pt x="624746" y="5978568"/>
                </a:cubicBezTo>
                <a:cubicBezTo>
                  <a:pt x="609242" y="5977829"/>
                  <a:pt x="598996" y="5976411"/>
                  <a:pt x="591545" y="5974884"/>
                </a:cubicBezTo>
                <a:lnTo>
                  <a:pt x="577647" y="5971217"/>
                </a:lnTo>
                <a:lnTo>
                  <a:pt x="34488" y="5971217"/>
                </a:lnTo>
                <a:lnTo>
                  <a:pt x="34488" y="5969182"/>
                </a:lnTo>
                <a:lnTo>
                  <a:pt x="10190" y="5959417"/>
                </a:lnTo>
                <a:cubicBezTo>
                  <a:pt x="3916" y="5953353"/>
                  <a:pt x="28" y="5944983"/>
                  <a:pt x="0" y="5935734"/>
                </a:cubicBezTo>
                <a:lnTo>
                  <a:pt x="0" y="3199392"/>
                </a:lnTo>
                <a:lnTo>
                  <a:pt x="4283" y="3191322"/>
                </a:lnTo>
                <a:lnTo>
                  <a:pt x="38" y="3181452"/>
                </a:lnTo>
                <a:lnTo>
                  <a:pt x="39" y="435490"/>
                </a:lnTo>
                <a:cubicBezTo>
                  <a:pt x="93" y="426260"/>
                  <a:pt x="3991" y="417914"/>
                  <a:pt x="10261" y="411869"/>
                </a:cubicBezTo>
                <a:lnTo>
                  <a:pt x="34488" y="402152"/>
                </a:lnTo>
                <a:lnTo>
                  <a:pt x="34488" y="397581"/>
                </a:lnTo>
                <a:lnTo>
                  <a:pt x="304133" y="397771"/>
                </a:lnTo>
                <a:lnTo>
                  <a:pt x="312276" y="376994"/>
                </a:lnTo>
                <a:lnTo>
                  <a:pt x="336150" y="366438"/>
                </a:lnTo>
                <a:lnTo>
                  <a:pt x="335990" y="361870"/>
                </a:lnTo>
                <a:lnTo>
                  <a:pt x="6983187" y="134443"/>
                </a:lnTo>
                <a:lnTo>
                  <a:pt x="7058238" y="123385"/>
                </a:lnTo>
                <a:cubicBezTo>
                  <a:pt x="7059507" y="123289"/>
                  <a:pt x="7090327" y="122726"/>
                  <a:pt x="7091868" y="122057"/>
                </a:cubicBezTo>
                <a:lnTo>
                  <a:pt x="7113259" y="122015"/>
                </a:lnTo>
                <a:lnTo>
                  <a:pt x="7120813" y="129791"/>
                </a:lnTo>
                <a:cubicBezTo>
                  <a:pt x="7137880" y="132475"/>
                  <a:pt x="7188876" y="129908"/>
                  <a:pt x="7218339" y="129377"/>
                </a:cubicBezTo>
                <a:lnTo>
                  <a:pt x="7307134" y="122754"/>
                </a:lnTo>
                <a:lnTo>
                  <a:pt x="7320464" y="125811"/>
                </a:lnTo>
                <a:lnTo>
                  <a:pt x="7411322" y="120053"/>
                </a:lnTo>
                <a:lnTo>
                  <a:pt x="7438371" y="121694"/>
                </a:lnTo>
                <a:lnTo>
                  <a:pt x="7803814" y="108932"/>
                </a:lnTo>
                <a:lnTo>
                  <a:pt x="7814503" y="106246"/>
                </a:lnTo>
                <a:lnTo>
                  <a:pt x="7870087" y="96750"/>
                </a:lnTo>
                <a:lnTo>
                  <a:pt x="7950973" y="86838"/>
                </a:lnTo>
                <a:lnTo>
                  <a:pt x="8006164" y="77217"/>
                </a:lnTo>
                <a:cubicBezTo>
                  <a:pt x="8020342" y="75937"/>
                  <a:pt x="8023755" y="80288"/>
                  <a:pt x="8036046" y="79160"/>
                </a:cubicBezTo>
                <a:lnTo>
                  <a:pt x="8079910" y="70448"/>
                </a:lnTo>
                <a:lnTo>
                  <a:pt x="8122046" y="69791"/>
                </a:lnTo>
                <a:lnTo>
                  <a:pt x="8176926" y="73120"/>
                </a:lnTo>
                <a:cubicBezTo>
                  <a:pt x="8195159" y="76540"/>
                  <a:pt x="8212072" y="92547"/>
                  <a:pt x="8234109" y="83289"/>
                </a:cubicBezTo>
                <a:lnTo>
                  <a:pt x="8289995" y="91954"/>
                </a:lnTo>
                <a:lnTo>
                  <a:pt x="8389389" y="88483"/>
                </a:lnTo>
                <a:lnTo>
                  <a:pt x="9138192" y="62335"/>
                </a:lnTo>
                <a:cubicBezTo>
                  <a:pt x="9156807" y="58365"/>
                  <a:pt x="9163390" y="51932"/>
                  <a:pt x="9194036" y="50423"/>
                </a:cubicBezTo>
                <a:lnTo>
                  <a:pt x="9249010" y="58465"/>
                </a:lnTo>
                <a:close/>
              </a:path>
            </a:pathLst>
          </a:custGeom>
          <a:blipFill>
            <a:blip r:embed="rId2"/>
            <a:tile tx="0" ty="0" sx="100000" sy="100000" flip="none" algn="tl"/>
          </a:blipFill>
          <a:ln w="9525" cap="flat">
            <a:noFill/>
            <a:prstDash val="solid"/>
            <a:miter/>
          </a:ln>
        </p:spPr>
        <p:txBody>
          <a:bodyPr wrap="square" rtlCol="0" anchor="ctr">
            <a:noAutofit/>
          </a:bodyPr>
          <a:lstStyle/>
          <a:p>
            <a:endParaRPr lang="en-US"/>
          </a:p>
        </p:txBody>
      </p:sp>
      <p:pic>
        <p:nvPicPr>
          <p:cNvPr id="4" name="Zástupný obsah 3" descr="Obsah obrázku text&#10;&#10;Popis byl vytvořen automaticky">
            <a:extLst>
              <a:ext uri="{FF2B5EF4-FFF2-40B4-BE49-F238E27FC236}">
                <a16:creationId xmlns:a16="http://schemas.microsoft.com/office/drawing/2014/main" id="{3D6A5386-302E-3591-7014-D6A5BA520351}"/>
              </a:ext>
            </a:extLst>
          </p:cNvPr>
          <p:cNvPicPr>
            <a:picLocks noGrp="1" noChangeAspect="1"/>
          </p:cNvPicPr>
          <p:nvPr>
            <p:ph idx="1"/>
          </p:nvPr>
        </p:nvPicPr>
        <p:blipFill rotWithShape="1">
          <a:blip r:embed="rId3" cstate="print">
            <a:alphaModFix amt="84000"/>
            <a:extLst>
              <a:ext uri="{28A0092B-C50C-407E-A947-70E740481C1C}">
                <a14:useLocalDpi xmlns:a14="http://schemas.microsoft.com/office/drawing/2010/main" val="0"/>
              </a:ext>
            </a:extLst>
          </a:blip>
          <a:srcRect t="18468" b="7022"/>
          <a:stretch/>
        </p:blipFill>
        <p:spPr>
          <a:xfrm>
            <a:off x="723654" y="388857"/>
            <a:ext cx="11157950" cy="5965143"/>
          </a:xfrm>
          <a:custGeom>
            <a:avLst/>
            <a:gdLst/>
            <a:ahLst/>
            <a:cxnLst/>
            <a:rect l="l" t="t" r="r" b="b"/>
            <a:pathLst>
              <a:path w="11157950" h="5965143">
                <a:moveTo>
                  <a:pt x="11024586" y="5"/>
                </a:moveTo>
                <a:cubicBezTo>
                  <a:pt x="11044871" y="-298"/>
                  <a:pt x="11061590" y="15206"/>
                  <a:pt x="11062047" y="34735"/>
                </a:cubicBezTo>
                <a:lnTo>
                  <a:pt x="11107234" y="2623475"/>
                </a:lnTo>
                <a:lnTo>
                  <a:pt x="11112761" y="2940096"/>
                </a:lnTo>
                <a:lnTo>
                  <a:pt x="11157947" y="5528836"/>
                </a:lnTo>
                <a:cubicBezTo>
                  <a:pt x="11158237" y="5548407"/>
                  <a:pt x="11142049" y="5564544"/>
                  <a:pt x="11121723" y="5564953"/>
                </a:cubicBezTo>
                <a:lnTo>
                  <a:pt x="10668799" y="5572860"/>
                </a:lnTo>
                <a:lnTo>
                  <a:pt x="10662560" y="5930307"/>
                </a:lnTo>
                <a:cubicBezTo>
                  <a:pt x="10662166" y="5949876"/>
                  <a:pt x="10645425" y="5965439"/>
                  <a:pt x="10625097" y="5965139"/>
                </a:cubicBezTo>
                <a:lnTo>
                  <a:pt x="6664424" y="5896005"/>
                </a:lnTo>
                <a:lnTo>
                  <a:pt x="4260913" y="5854051"/>
                </a:lnTo>
                <a:lnTo>
                  <a:pt x="4259468" y="5854258"/>
                </a:lnTo>
                <a:cubicBezTo>
                  <a:pt x="4202217" y="5859192"/>
                  <a:pt x="4043792" y="5857628"/>
                  <a:pt x="4051506" y="5850553"/>
                </a:cubicBezTo>
                <a:lnTo>
                  <a:pt x="4017286" y="5849799"/>
                </a:lnTo>
                <a:lnTo>
                  <a:pt x="3589022" y="5842324"/>
                </a:lnTo>
                <a:lnTo>
                  <a:pt x="2938822" y="5830974"/>
                </a:lnTo>
                <a:lnTo>
                  <a:pt x="2186670" y="5817845"/>
                </a:lnTo>
                <a:lnTo>
                  <a:pt x="2168638" y="5819102"/>
                </a:lnTo>
                <a:lnTo>
                  <a:pt x="2098345" y="5827593"/>
                </a:lnTo>
                <a:lnTo>
                  <a:pt x="2083273" y="5832782"/>
                </a:lnTo>
                <a:lnTo>
                  <a:pt x="2065877" y="5827822"/>
                </a:lnTo>
                <a:cubicBezTo>
                  <a:pt x="2063753" y="5826414"/>
                  <a:pt x="2062030" y="5824842"/>
                  <a:pt x="2060759" y="5823165"/>
                </a:cubicBezTo>
                <a:lnTo>
                  <a:pt x="2004821" y="5831259"/>
                </a:lnTo>
                <a:lnTo>
                  <a:pt x="1998072" y="5831395"/>
                </a:lnTo>
                <a:lnTo>
                  <a:pt x="1951598" y="5829301"/>
                </a:lnTo>
                <a:lnTo>
                  <a:pt x="1882555" y="5821468"/>
                </a:lnTo>
                <a:lnTo>
                  <a:pt x="1860510" y="5812152"/>
                </a:lnTo>
                <a:lnTo>
                  <a:pt x="1601531" y="5807632"/>
                </a:lnTo>
                <a:lnTo>
                  <a:pt x="1594437" y="5808890"/>
                </a:lnTo>
                <a:cubicBezTo>
                  <a:pt x="1590956" y="5810695"/>
                  <a:pt x="1589054" y="5813690"/>
                  <a:pt x="1589819" y="5818541"/>
                </a:cubicBezTo>
                <a:cubicBezTo>
                  <a:pt x="1581782" y="5817917"/>
                  <a:pt x="1573869" y="5816496"/>
                  <a:pt x="1565895" y="5814876"/>
                </a:cubicBezTo>
                <a:lnTo>
                  <a:pt x="1561716" y="5814041"/>
                </a:lnTo>
                <a:lnTo>
                  <a:pt x="1546109" y="5815121"/>
                </a:lnTo>
                <a:lnTo>
                  <a:pt x="1540326" y="5809896"/>
                </a:lnTo>
                <a:lnTo>
                  <a:pt x="1487497" y="5811091"/>
                </a:lnTo>
                <a:cubicBezTo>
                  <a:pt x="1464699" y="5824620"/>
                  <a:pt x="1422140" y="5817496"/>
                  <a:pt x="1386651" y="5823032"/>
                </a:cubicBezTo>
                <a:lnTo>
                  <a:pt x="1371052" y="5828367"/>
                </a:lnTo>
                <a:lnTo>
                  <a:pt x="1268311" y="5835527"/>
                </a:lnTo>
                <a:lnTo>
                  <a:pt x="1198018" y="5844018"/>
                </a:lnTo>
                <a:lnTo>
                  <a:pt x="1182948" y="5849207"/>
                </a:lnTo>
                <a:lnTo>
                  <a:pt x="1165551" y="5844246"/>
                </a:lnTo>
                <a:cubicBezTo>
                  <a:pt x="1163427" y="5842838"/>
                  <a:pt x="1161704" y="5841268"/>
                  <a:pt x="1160432" y="5839589"/>
                </a:cubicBezTo>
                <a:lnTo>
                  <a:pt x="1104495" y="5847683"/>
                </a:lnTo>
                <a:lnTo>
                  <a:pt x="1097746" y="5847820"/>
                </a:lnTo>
                <a:lnTo>
                  <a:pt x="1051273" y="5845725"/>
                </a:lnTo>
                <a:lnTo>
                  <a:pt x="982230" y="5837894"/>
                </a:lnTo>
                <a:cubicBezTo>
                  <a:pt x="959443" y="5832373"/>
                  <a:pt x="939155" y="5811051"/>
                  <a:pt x="910730" y="5821278"/>
                </a:cubicBezTo>
                <a:cubicBezTo>
                  <a:pt x="917193" y="5809520"/>
                  <a:pt x="877124" y="5824467"/>
                  <a:pt x="869406" y="5814316"/>
                </a:cubicBezTo>
                <a:cubicBezTo>
                  <a:pt x="864914" y="5805908"/>
                  <a:pt x="851712" y="5808483"/>
                  <a:pt x="840706" y="5806639"/>
                </a:cubicBezTo>
                <a:cubicBezTo>
                  <a:pt x="831207" y="5798712"/>
                  <a:pt x="777839" y="5797469"/>
                  <a:pt x="760287" y="5801148"/>
                </a:cubicBezTo>
                <a:cubicBezTo>
                  <a:pt x="712128" y="5816762"/>
                  <a:pt x="662640" y="5786358"/>
                  <a:pt x="623907" y="5797919"/>
                </a:cubicBezTo>
                <a:cubicBezTo>
                  <a:pt x="608419" y="5796910"/>
                  <a:pt x="598199" y="5795313"/>
                  <a:pt x="590776" y="5793657"/>
                </a:cubicBezTo>
                <a:lnTo>
                  <a:pt x="576944" y="5789748"/>
                </a:lnTo>
                <a:lnTo>
                  <a:pt x="33867" y="5780268"/>
                </a:lnTo>
                <a:lnTo>
                  <a:pt x="33903" y="5778233"/>
                </a:lnTo>
                <a:lnTo>
                  <a:pt x="9779" y="5768046"/>
                </a:lnTo>
                <a:cubicBezTo>
                  <a:pt x="3612" y="5761873"/>
                  <a:pt x="-129" y="5753437"/>
                  <a:pt x="4" y="5744189"/>
                </a:cubicBezTo>
                <a:lnTo>
                  <a:pt x="47760" y="3008263"/>
                </a:lnTo>
                <a:lnTo>
                  <a:pt x="52183" y="3000269"/>
                </a:lnTo>
                <a:lnTo>
                  <a:pt x="48111" y="2990327"/>
                </a:lnTo>
                <a:lnTo>
                  <a:pt x="96036" y="244783"/>
                </a:lnTo>
                <a:cubicBezTo>
                  <a:pt x="96251" y="235555"/>
                  <a:pt x="100294" y="227279"/>
                  <a:pt x="106668" y="221344"/>
                </a:cubicBezTo>
                <a:lnTo>
                  <a:pt x="131061" y="212051"/>
                </a:lnTo>
                <a:lnTo>
                  <a:pt x="131141" y="207481"/>
                </a:lnTo>
                <a:lnTo>
                  <a:pt x="400742" y="212377"/>
                </a:lnTo>
                <a:lnTo>
                  <a:pt x="409246" y="191745"/>
                </a:lnTo>
                <a:lnTo>
                  <a:pt x="433301" y="181607"/>
                </a:lnTo>
                <a:lnTo>
                  <a:pt x="433220" y="177037"/>
                </a:lnTo>
                <a:lnTo>
                  <a:pt x="7083374" y="65655"/>
                </a:lnTo>
                <a:lnTo>
                  <a:pt x="7158607" y="55908"/>
                </a:lnTo>
                <a:cubicBezTo>
                  <a:pt x="7159877" y="55834"/>
                  <a:pt x="7190702" y="55809"/>
                  <a:pt x="7192255" y="55167"/>
                </a:cubicBezTo>
                <a:lnTo>
                  <a:pt x="7213643" y="55499"/>
                </a:lnTo>
                <a:lnTo>
                  <a:pt x="7221060" y="63405"/>
                </a:lnTo>
                <a:cubicBezTo>
                  <a:pt x="7238078" y="66387"/>
                  <a:pt x="7289111" y="64710"/>
                  <a:pt x="7318579" y="64693"/>
                </a:cubicBezTo>
                <a:lnTo>
                  <a:pt x="7407476" y="59621"/>
                </a:lnTo>
                <a:lnTo>
                  <a:pt x="7420750" y="62910"/>
                </a:lnTo>
                <a:lnTo>
                  <a:pt x="7511695" y="58739"/>
                </a:lnTo>
                <a:lnTo>
                  <a:pt x="7538711" y="60852"/>
                </a:lnTo>
                <a:lnTo>
                  <a:pt x="7904321" y="54469"/>
                </a:lnTo>
                <a:lnTo>
                  <a:pt x="7915055" y="51970"/>
                </a:lnTo>
                <a:lnTo>
                  <a:pt x="7970797" y="43446"/>
                </a:lnTo>
                <a:lnTo>
                  <a:pt x="8051843" y="34947"/>
                </a:lnTo>
                <a:lnTo>
                  <a:pt x="8107194" y="26291"/>
                </a:lnTo>
                <a:cubicBezTo>
                  <a:pt x="8121392" y="25258"/>
                  <a:pt x="8124728" y="29668"/>
                  <a:pt x="8137037" y="28755"/>
                </a:cubicBezTo>
                <a:lnTo>
                  <a:pt x="8181047" y="20810"/>
                </a:lnTo>
                <a:lnTo>
                  <a:pt x="8223188" y="20888"/>
                </a:lnTo>
                <a:lnTo>
                  <a:pt x="8278001" y="25175"/>
                </a:lnTo>
                <a:cubicBezTo>
                  <a:pt x="8296172" y="28912"/>
                  <a:pt x="8312803" y="45212"/>
                  <a:pt x="8334998" y="36340"/>
                </a:cubicBezTo>
                <a:lnTo>
                  <a:pt x="8390724" y="45979"/>
                </a:lnTo>
                <a:lnTo>
                  <a:pt x="8490164" y="44243"/>
                </a:lnTo>
                <a:lnTo>
                  <a:pt x="9239309" y="31167"/>
                </a:lnTo>
                <a:cubicBezTo>
                  <a:pt x="9257990" y="27523"/>
                  <a:pt x="9264685" y="21206"/>
                  <a:pt x="9295352" y="20232"/>
                </a:cubicBezTo>
                <a:lnTo>
                  <a:pt x="9350178" y="29232"/>
                </a:lnTo>
                <a:close/>
              </a:path>
            </a:pathLst>
          </a:custGeom>
          <a:noFill/>
        </p:spPr>
      </p:pic>
      <p:sp>
        <p:nvSpPr>
          <p:cNvPr id="86" name="Freeform: Shape 54">
            <a:extLst>
              <a:ext uri="{FF2B5EF4-FFF2-40B4-BE49-F238E27FC236}">
                <a16:creationId xmlns:a16="http://schemas.microsoft.com/office/drawing/2014/main" id="{2032EE83-1946-4580-9E53-42F6614B3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a:off x="3712743" y="422349"/>
            <a:ext cx="8122024" cy="5594621"/>
          </a:xfrm>
          <a:custGeom>
            <a:avLst/>
            <a:gdLst>
              <a:gd name="connsiteX0" fmla="*/ 8085175 w 8122024"/>
              <a:gd name="connsiteY0" fmla="*/ 28825 h 5594621"/>
              <a:gd name="connsiteX1" fmla="*/ 8122024 w 8122024"/>
              <a:gd name="connsiteY1" fmla="*/ 64204 h 5594621"/>
              <a:gd name="connsiteX2" fmla="*/ 8122024 w 8122024"/>
              <a:gd name="connsiteY2" fmla="*/ 2653338 h 5594621"/>
              <a:gd name="connsiteX3" fmla="*/ 8122024 w 8122024"/>
              <a:gd name="connsiteY3" fmla="*/ 2970007 h 5594621"/>
              <a:gd name="connsiteX4" fmla="*/ 8122024 w 8122024"/>
              <a:gd name="connsiteY4" fmla="*/ 5559141 h 5594621"/>
              <a:gd name="connsiteX5" fmla="*/ 8085175 w 8122024"/>
              <a:gd name="connsiteY5" fmla="*/ 5594621 h 5594621"/>
              <a:gd name="connsiteX6" fmla="*/ 7778470 w 8122024"/>
              <a:gd name="connsiteY6" fmla="*/ 5594621 h 5594621"/>
              <a:gd name="connsiteX7" fmla="*/ 7963333 w 8122024"/>
              <a:gd name="connsiteY7" fmla="*/ 300841 h 5594621"/>
              <a:gd name="connsiteX8" fmla="*/ 0 w 8122024"/>
              <a:gd name="connsiteY8" fmla="*/ 22756 h 5594621"/>
              <a:gd name="connsiteX9" fmla="*/ 4143417 w 8122024"/>
              <a:gd name="connsiteY9" fmla="*/ 25681 h 5594621"/>
              <a:gd name="connsiteX10" fmla="*/ 4218808 w 8122024"/>
              <a:gd name="connsiteY10" fmla="*/ 17249 h 5594621"/>
              <a:gd name="connsiteX11" fmla="*/ 4252464 w 8122024"/>
              <a:gd name="connsiteY11" fmla="*/ 17095 h 5594621"/>
              <a:gd name="connsiteX12" fmla="*/ 4273843 w 8122024"/>
              <a:gd name="connsiteY12" fmla="*/ 17800 h 5594621"/>
              <a:gd name="connsiteX13" fmla="*/ 4281122 w 8122024"/>
              <a:gd name="connsiteY13" fmla="*/ 25835 h 5594621"/>
              <a:gd name="connsiteX14" fmla="*/ 4378602 w 8122024"/>
              <a:gd name="connsiteY14" fmla="*/ 28825 h 5594621"/>
              <a:gd name="connsiteX15" fmla="*/ 4467574 w 8122024"/>
              <a:gd name="connsiteY15" fmla="*/ 25305 h 5594621"/>
              <a:gd name="connsiteX16" fmla="*/ 4480790 w 8122024"/>
              <a:gd name="connsiteY16" fmla="*/ 28825 h 5594621"/>
              <a:gd name="connsiteX17" fmla="*/ 4571794 w 8122024"/>
              <a:gd name="connsiteY17" fmla="*/ 26241 h 5594621"/>
              <a:gd name="connsiteX18" fmla="*/ 4598769 w 8122024"/>
              <a:gd name="connsiteY18" fmla="*/ 28825 h 5594621"/>
              <a:gd name="connsiteX19" fmla="*/ 4964434 w 8122024"/>
              <a:gd name="connsiteY19" fmla="*/ 28825 h 5594621"/>
              <a:gd name="connsiteX20" fmla="*/ 4975210 w 8122024"/>
              <a:gd name="connsiteY20" fmla="*/ 26513 h 5594621"/>
              <a:gd name="connsiteX21" fmla="*/ 5031093 w 8122024"/>
              <a:gd name="connsiteY21" fmla="*/ 18963 h 5594621"/>
              <a:gd name="connsiteX22" fmla="*/ 5112275 w 8122024"/>
              <a:gd name="connsiteY22" fmla="*/ 11880 h 5594621"/>
              <a:gd name="connsiteX23" fmla="*/ 5167768 w 8122024"/>
              <a:gd name="connsiteY23" fmla="*/ 4191 h 5594621"/>
              <a:gd name="connsiteX24" fmla="*/ 5197564 w 8122024"/>
              <a:gd name="connsiteY24" fmla="*/ 7176 h 5594621"/>
              <a:gd name="connsiteX25" fmla="*/ 5241706 w 8122024"/>
              <a:gd name="connsiteY25" fmla="*/ 0 h 5594621"/>
              <a:gd name="connsiteX26" fmla="*/ 5283839 w 8122024"/>
              <a:gd name="connsiteY26" fmla="*/ 814 h 5594621"/>
              <a:gd name="connsiteX27" fmla="*/ 5338569 w 8122024"/>
              <a:gd name="connsiteY27" fmla="*/ 6056 h 5594621"/>
              <a:gd name="connsiteX28" fmla="*/ 5395362 w 8122024"/>
              <a:gd name="connsiteY28" fmla="*/ 18215 h 5594621"/>
              <a:gd name="connsiteX29" fmla="*/ 5450911 w 8122024"/>
              <a:gd name="connsiteY29" fmla="*/ 28825 h 5594621"/>
              <a:gd name="connsiteX30" fmla="*/ 5550367 w 8122024"/>
              <a:gd name="connsiteY30" fmla="*/ 28825 h 5594621"/>
              <a:gd name="connsiteX31" fmla="*/ 6299626 w 8122024"/>
              <a:gd name="connsiteY31" fmla="*/ 28825 h 5594621"/>
              <a:gd name="connsiteX32" fmla="*/ 6355851 w 8122024"/>
              <a:gd name="connsiteY32" fmla="*/ 18870 h 5594621"/>
              <a:gd name="connsiteX33" fmla="*/ 6410512 w 8122024"/>
              <a:gd name="connsiteY33" fmla="*/ 28825 h 5594621"/>
              <a:gd name="connsiteX0" fmla="*/ 8085175 w 8122024"/>
              <a:gd name="connsiteY0" fmla="*/ 28825 h 5594621"/>
              <a:gd name="connsiteX1" fmla="*/ 8122024 w 8122024"/>
              <a:gd name="connsiteY1" fmla="*/ 64204 h 5594621"/>
              <a:gd name="connsiteX2" fmla="*/ 8122024 w 8122024"/>
              <a:gd name="connsiteY2" fmla="*/ 2653338 h 5594621"/>
              <a:gd name="connsiteX3" fmla="*/ 8122024 w 8122024"/>
              <a:gd name="connsiteY3" fmla="*/ 2970007 h 5594621"/>
              <a:gd name="connsiteX4" fmla="*/ 8122024 w 8122024"/>
              <a:gd name="connsiteY4" fmla="*/ 5559141 h 5594621"/>
              <a:gd name="connsiteX5" fmla="*/ 8085175 w 8122024"/>
              <a:gd name="connsiteY5" fmla="*/ 5594621 h 5594621"/>
              <a:gd name="connsiteX6" fmla="*/ 7772271 w 8122024"/>
              <a:gd name="connsiteY6" fmla="*/ 5594513 h 5594621"/>
              <a:gd name="connsiteX7" fmla="*/ 7963333 w 8122024"/>
              <a:gd name="connsiteY7" fmla="*/ 300841 h 5594621"/>
              <a:gd name="connsiteX8" fmla="*/ 0 w 8122024"/>
              <a:gd name="connsiteY8" fmla="*/ 22756 h 5594621"/>
              <a:gd name="connsiteX9" fmla="*/ 4143417 w 8122024"/>
              <a:gd name="connsiteY9" fmla="*/ 25681 h 5594621"/>
              <a:gd name="connsiteX10" fmla="*/ 4218808 w 8122024"/>
              <a:gd name="connsiteY10" fmla="*/ 17249 h 5594621"/>
              <a:gd name="connsiteX11" fmla="*/ 4252464 w 8122024"/>
              <a:gd name="connsiteY11" fmla="*/ 17095 h 5594621"/>
              <a:gd name="connsiteX12" fmla="*/ 4273843 w 8122024"/>
              <a:gd name="connsiteY12" fmla="*/ 17800 h 5594621"/>
              <a:gd name="connsiteX13" fmla="*/ 4281122 w 8122024"/>
              <a:gd name="connsiteY13" fmla="*/ 25835 h 5594621"/>
              <a:gd name="connsiteX14" fmla="*/ 4378602 w 8122024"/>
              <a:gd name="connsiteY14" fmla="*/ 28825 h 5594621"/>
              <a:gd name="connsiteX15" fmla="*/ 4467574 w 8122024"/>
              <a:gd name="connsiteY15" fmla="*/ 25305 h 5594621"/>
              <a:gd name="connsiteX16" fmla="*/ 4480790 w 8122024"/>
              <a:gd name="connsiteY16" fmla="*/ 28825 h 5594621"/>
              <a:gd name="connsiteX17" fmla="*/ 4571794 w 8122024"/>
              <a:gd name="connsiteY17" fmla="*/ 26241 h 5594621"/>
              <a:gd name="connsiteX18" fmla="*/ 4598769 w 8122024"/>
              <a:gd name="connsiteY18" fmla="*/ 28825 h 5594621"/>
              <a:gd name="connsiteX19" fmla="*/ 4964434 w 8122024"/>
              <a:gd name="connsiteY19" fmla="*/ 28825 h 5594621"/>
              <a:gd name="connsiteX20" fmla="*/ 4975210 w 8122024"/>
              <a:gd name="connsiteY20" fmla="*/ 26513 h 5594621"/>
              <a:gd name="connsiteX21" fmla="*/ 5031093 w 8122024"/>
              <a:gd name="connsiteY21" fmla="*/ 18963 h 5594621"/>
              <a:gd name="connsiteX22" fmla="*/ 5112275 w 8122024"/>
              <a:gd name="connsiteY22" fmla="*/ 11880 h 5594621"/>
              <a:gd name="connsiteX23" fmla="*/ 5167768 w 8122024"/>
              <a:gd name="connsiteY23" fmla="*/ 4191 h 5594621"/>
              <a:gd name="connsiteX24" fmla="*/ 5197564 w 8122024"/>
              <a:gd name="connsiteY24" fmla="*/ 7176 h 5594621"/>
              <a:gd name="connsiteX25" fmla="*/ 5241706 w 8122024"/>
              <a:gd name="connsiteY25" fmla="*/ 0 h 5594621"/>
              <a:gd name="connsiteX26" fmla="*/ 5283839 w 8122024"/>
              <a:gd name="connsiteY26" fmla="*/ 814 h 5594621"/>
              <a:gd name="connsiteX27" fmla="*/ 5338569 w 8122024"/>
              <a:gd name="connsiteY27" fmla="*/ 6056 h 5594621"/>
              <a:gd name="connsiteX28" fmla="*/ 5395362 w 8122024"/>
              <a:gd name="connsiteY28" fmla="*/ 18215 h 5594621"/>
              <a:gd name="connsiteX29" fmla="*/ 5450911 w 8122024"/>
              <a:gd name="connsiteY29" fmla="*/ 28825 h 5594621"/>
              <a:gd name="connsiteX30" fmla="*/ 5550367 w 8122024"/>
              <a:gd name="connsiteY30" fmla="*/ 28825 h 5594621"/>
              <a:gd name="connsiteX31" fmla="*/ 6299626 w 8122024"/>
              <a:gd name="connsiteY31" fmla="*/ 28825 h 5594621"/>
              <a:gd name="connsiteX32" fmla="*/ 6355851 w 8122024"/>
              <a:gd name="connsiteY32" fmla="*/ 18870 h 5594621"/>
              <a:gd name="connsiteX33" fmla="*/ 6410512 w 8122024"/>
              <a:gd name="connsiteY33" fmla="*/ 28825 h 5594621"/>
              <a:gd name="connsiteX34" fmla="*/ 8085175 w 8122024"/>
              <a:gd name="connsiteY34" fmla="*/ 28825 h 5594621"/>
              <a:gd name="connsiteX0" fmla="*/ 8085175 w 8122024"/>
              <a:gd name="connsiteY0" fmla="*/ 28825 h 5594621"/>
              <a:gd name="connsiteX1" fmla="*/ 8122024 w 8122024"/>
              <a:gd name="connsiteY1" fmla="*/ 64204 h 5594621"/>
              <a:gd name="connsiteX2" fmla="*/ 8122024 w 8122024"/>
              <a:gd name="connsiteY2" fmla="*/ 2653338 h 5594621"/>
              <a:gd name="connsiteX3" fmla="*/ 8122024 w 8122024"/>
              <a:gd name="connsiteY3" fmla="*/ 2970007 h 5594621"/>
              <a:gd name="connsiteX4" fmla="*/ 8122024 w 8122024"/>
              <a:gd name="connsiteY4" fmla="*/ 5559141 h 5594621"/>
              <a:gd name="connsiteX5" fmla="*/ 8085175 w 8122024"/>
              <a:gd name="connsiteY5" fmla="*/ 5594621 h 5594621"/>
              <a:gd name="connsiteX6" fmla="*/ 7735081 w 8122024"/>
              <a:gd name="connsiteY6" fmla="*/ 5593864 h 5594621"/>
              <a:gd name="connsiteX7" fmla="*/ 7963333 w 8122024"/>
              <a:gd name="connsiteY7" fmla="*/ 300841 h 5594621"/>
              <a:gd name="connsiteX8" fmla="*/ 0 w 8122024"/>
              <a:gd name="connsiteY8" fmla="*/ 22756 h 5594621"/>
              <a:gd name="connsiteX9" fmla="*/ 4143417 w 8122024"/>
              <a:gd name="connsiteY9" fmla="*/ 25681 h 5594621"/>
              <a:gd name="connsiteX10" fmla="*/ 4218808 w 8122024"/>
              <a:gd name="connsiteY10" fmla="*/ 17249 h 5594621"/>
              <a:gd name="connsiteX11" fmla="*/ 4252464 w 8122024"/>
              <a:gd name="connsiteY11" fmla="*/ 17095 h 5594621"/>
              <a:gd name="connsiteX12" fmla="*/ 4273843 w 8122024"/>
              <a:gd name="connsiteY12" fmla="*/ 17800 h 5594621"/>
              <a:gd name="connsiteX13" fmla="*/ 4281122 w 8122024"/>
              <a:gd name="connsiteY13" fmla="*/ 25835 h 5594621"/>
              <a:gd name="connsiteX14" fmla="*/ 4378602 w 8122024"/>
              <a:gd name="connsiteY14" fmla="*/ 28825 h 5594621"/>
              <a:gd name="connsiteX15" fmla="*/ 4467574 w 8122024"/>
              <a:gd name="connsiteY15" fmla="*/ 25305 h 5594621"/>
              <a:gd name="connsiteX16" fmla="*/ 4480790 w 8122024"/>
              <a:gd name="connsiteY16" fmla="*/ 28825 h 5594621"/>
              <a:gd name="connsiteX17" fmla="*/ 4571794 w 8122024"/>
              <a:gd name="connsiteY17" fmla="*/ 26241 h 5594621"/>
              <a:gd name="connsiteX18" fmla="*/ 4598769 w 8122024"/>
              <a:gd name="connsiteY18" fmla="*/ 28825 h 5594621"/>
              <a:gd name="connsiteX19" fmla="*/ 4964434 w 8122024"/>
              <a:gd name="connsiteY19" fmla="*/ 28825 h 5594621"/>
              <a:gd name="connsiteX20" fmla="*/ 4975210 w 8122024"/>
              <a:gd name="connsiteY20" fmla="*/ 26513 h 5594621"/>
              <a:gd name="connsiteX21" fmla="*/ 5031093 w 8122024"/>
              <a:gd name="connsiteY21" fmla="*/ 18963 h 5594621"/>
              <a:gd name="connsiteX22" fmla="*/ 5112275 w 8122024"/>
              <a:gd name="connsiteY22" fmla="*/ 11880 h 5594621"/>
              <a:gd name="connsiteX23" fmla="*/ 5167768 w 8122024"/>
              <a:gd name="connsiteY23" fmla="*/ 4191 h 5594621"/>
              <a:gd name="connsiteX24" fmla="*/ 5197564 w 8122024"/>
              <a:gd name="connsiteY24" fmla="*/ 7176 h 5594621"/>
              <a:gd name="connsiteX25" fmla="*/ 5241706 w 8122024"/>
              <a:gd name="connsiteY25" fmla="*/ 0 h 5594621"/>
              <a:gd name="connsiteX26" fmla="*/ 5283839 w 8122024"/>
              <a:gd name="connsiteY26" fmla="*/ 814 h 5594621"/>
              <a:gd name="connsiteX27" fmla="*/ 5338569 w 8122024"/>
              <a:gd name="connsiteY27" fmla="*/ 6056 h 5594621"/>
              <a:gd name="connsiteX28" fmla="*/ 5395362 w 8122024"/>
              <a:gd name="connsiteY28" fmla="*/ 18215 h 5594621"/>
              <a:gd name="connsiteX29" fmla="*/ 5450911 w 8122024"/>
              <a:gd name="connsiteY29" fmla="*/ 28825 h 5594621"/>
              <a:gd name="connsiteX30" fmla="*/ 5550367 w 8122024"/>
              <a:gd name="connsiteY30" fmla="*/ 28825 h 5594621"/>
              <a:gd name="connsiteX31" fmla="*/ 6299626 w 8122024"/>
              <a:gd name="connsiteY31" fmla="*/ 28825 h 5594621"/>
              <a:gd name="connsiteX32" fmla="*/ 6355851 w 8122024"/>
              <a:gd name="connsiteY32" fmla="*/ 18870 h 5594621"/>
              <a:gd name="connsiteX33" fmla="*/ 6410512 w 8122024"/>
              <a:gd name="connsiteY33" fmla="*/ 28825 h 5594621"/>
              <a:gd name="connsiteX34" fmla="*/ 8085175 w 8122024"/>
              <a:gd name="connsiteY34" fmla="*/ 28825 h 5594621"/>
              <a:gd name="connsiteX0" fmla="*/ 8085175 w 8122024"/>
              <a:gd name="connsiteY0" fmla="*/ 28825 h 5594621"/>
              <a:gd name="connsiteX1" fmla="*/ 8122024 w 8122024"/>
              <a:gd name="connsiteY1" fmla="*/ 64204 h 5594621"/>
              <a:gd name="connsiteX2" fmla="*/ 8122024 w 8122024"/>
              <a:gd name="connsiteY2" fmla="*/ 2653338 h 5594621"/>
              <a:gd name="connsiteX3" fmla="*/ 8122024 w 8122024"/>
              <a:gd name="connsiteY3" fmla="*/ 2970007 h 5594621"/>
              <a:gd name="connsiteX4" fmla="*/ 8122024 w 8122024"/>
              <a:gd name="connsiteY4" fmla="*/ 5559141 h 5594621"/>
              <a:gd name="connsiteX5" fmla="*/ 8085175 w 8122024"/>
              <a:gd name="connsiteY5" fmla="*/ 5594621 h 5594621"/>
              <a:gd name="connsiteX6" fmla="*/ 7735081 w 8122024"/>
              <a:gd name="connsiteY6" fmla="*/ 5593864 h 5594621"/>
              <a:gd name="connsiteX7" fmla="*/ 7938215 w 8122024"/>
              <a:gd name="connsiteY7" fmla="*/ 319003 h 5594621"/>
              <a:gd name="connsiteX8" fmla="*/ 0 w 8122024"/>
              <a:gd name="connsiteY8" fmla="*/ 22756 h 5594621"/>
              <a:gd name="connsiteX9" fmla="*/ 4143417 w 8122024"/>
              <a:gd name="connsiteY9" fmla="*/ 25681 h 5594621"/>
              <a:gd name="connsiteX10" fmla="*/ 4218808 w 8122024"/>
              <a:gd name="connsiteY10" fmla="*/ 17249 h 5594621"/>
              <a:gd name="connsiteX11" fmla="*/ 4252464 w 8122024"/>
              <a:gd name="connsiteY11" fmla="*/ 17095 h 5594621"/>
              <a:gd name="connsiteX12" fmla="*/ 4273843 w 8122024"/>
              <a:gd name="connsiteY12" fmla="*/ 17800 h 5594621"/>
              <a:gd name="connsiteX13" fmla="*/ 4281122 w 8122024"/>
              <a:gd name="connsiteY13" fmla="*/ 25835 h 5594621"/>
              <a:gd name="connsiteX14" fmla="*/ 4378602 w 8122024"/>
              <a:gd name="connsiteY14" fmla="*/ 28825 h 5594621"/>
              <a:gd name="connsiteX15" fmla="*/ 4467574 w 8122024"/>
              <a:gd name="connsiteY15" fmla="*/ 25305 h 5594621"/>
              <a:gd name="connsiteX16" fmla="*/ 4480790 w 8122024"/>
              <a:gd name="connsiteY16" fmla="*/ 28825 h 5594621"/>
              <a:gd name="connsiteX17" fmla="*/ 4571794 w 8122024"/>
              <a:gd name="connsiteY17" fmla="*/ 26241 h 5594621"/>
              <a:gd name="connsiteX18" fmla="*/ 4598769 w 8122024"/>
              <a:gd name="connsiteY18" fmla="*/ 28825 h 5594621"/>
              <a:gd name="connsiteX19" fmla="*/ 4964434 w 8122024"/>
              <a:gd name="connsiteY19" fmla="*/ 28825 h 5594621"/>
              <a:gd name="connsiteX20" fmla="*/ 4975210 w 8122024"/>
              <a:gd name="connsiteY20" fmla="*/ 26513 h 5594621"/>
              <a:gd name="connsiteX21" fmla="*/ 5031093 w 8122024"/>
              <a:gd name="connsiteY21" fmla="*/ 18963 h 5594621"/>
              <a:gd name="connsiteX22" fmla="*/ 5112275 w 8122024"/>
              <a:gd name="connsiteY22" fmla="*/ 11880 h 5594621"/>
              <a:gd name="connsiteX23" fmla="*/ 5167768 w 8122024"/>
              <a:gd name="connsiteY23" fmla="*/ 4191 h 5594621"/>
              <a:gd name="connsiteX24" fmla="*/ 5197564 w 8122024"/>
              <a:gd name="connsiteY24" fmla="*/ 7176 h 5594621"/>
              <a:gd name="connsiteX25" fmla="*/ 5241706 w 8122024"/>
              <a:gd name="connsiteY25" fmla="*/ 0 h 5594621"/>
              <a:gd name="connsiteX26" fmla="*/ 5283839 w 8122024"/>
              <a:gd name="connsiteY26" fmla="*/ 814 h 5594621"/>
              <a:gd name="connsiteX27" fmla="*/ 5338569 w 8122024"/>
              <a:gd name="connsiteY27" fmla="*/ 6056 h 5594621"/>
              <a:gd name="connsiteX28" fmla="*/ 5395362 w 8122024"/>
              <a:gd name="connsiteY28" fmla="*/ 18215 h 5594621"/>
              <a:gd name="connsiteX29" fmla="*/ 5450911 w 8122024"/>
              <a:gd name="connsiteY29" fmla="*/ 28825 h 5594621"/>
              <a:gd name="connsiteX30" fmla="*/ 5550367 w 8122024"/>
              <a:gd name="connsiteY30" fmla="*/ 28825 h 5594621"/>
              <a:gd name="connsiteX31" fmla="*/ 6299626 w 8122024"/>
              <a:gd name="connsiteY31" fmla="*/ 28825 h 5594621"/>
              <a:gd name="connsiteX32" fmla="*/ 6355851 w 8122024"/>
              <a:gd name="connsiteY32" fmla="*/ 18870 h 5594621"/>
              <a:gd name="connsiteX33" fmla="*/ 6410512 w 8122024"/>
              <a:gd name="connsiteY33" fmla="*/ 28825 h 5594621"/>
              <a:gd name="connsiteX34" fmla="*/ 8085175 w 8122024"/>
              <a:gd name="connsiteY34" fmla="*/ 28825 h 559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22024" h="5594621">
                <a:moveTo>
                  <a:pt x="8085175" y="28825"/>
                </a:moveTo>
                <a:cubicBezTo>
                  <a:pt x="8105462" y="28876"/>
                  <a:pt x="8121908" y="44670"/>
                  <a:pt x="8122024" y="64204"/>
                </a:cubicBezTo>
                <a:lnTo>
                  <a:pt x="8122024" y="2653338"/>
                </a:lnTo>
                <a:lnTo>
                  <a:pt x="8122024" y="2970007"/>
                </a:lnTo>
                <a:lnTo>
                  <a:pt x="8122024" y="5559141"/>
                </a:lnTo>
                <a:cubicBezTo>
                  <a:pt x="8121972" y="5578714"/>
                  <a:pt x="8105505" y="5594566"/>
                  <a:pt x="8085175" y="5594621"/>
                </a:cubicBezTo>
                <a:lnTo>
                  <a:pt x="7735081" y="5593864"/>
                </a:lnTo>
                <a:lnTo>
                  <a:pt x="7938215" y="319003"/>
                </a:lnTo>
                <a:lnTo>
                  <a:pt x="0" y="22756"/>
                </a:lnTo>
                <a:lnTo>
                  <a:pt x="4143417" y="25681"/>
                </a:lnTo>
                <a:lnTo>
                  <a:pt x="4218808" y="17249"/>
                </a:lnTo>
                <a:cubicBezTo>
                  <a:pt x="4220080" y="17197"/>
                  <a:pt x="4250901" y="17710"/>
                  <a:pt x="4252464" y="17095"/>
                </a:cubicBezTo>
                <a:lnTo>
                  <a:pt x="4273843" y="17800"/>
                </a:lnTo>
                <a:lnTo>
                  <a:pt x="4281122" y="25835"/>
                </a:lnTo>
                <a:cubicBezTo>
                  <a:pt x="4298085" y="29113"/>
                  <a:pt x="4349139" y="28327"/>
                  <a:pt x="4378602" y="28825"/>
                </a:cubicBezTo>
                <a:lnTo>
                  <a:pt x="4467574" y="25305"/>
                </a:lnTo>
                <a:lnTo>
                  <a:pt x="4480790" y="28825"/>
                </a:lnTo>
                <a:lnTo>
                  <a:pt x="4571794" y="26241"/>
                </a:lnTo>
                <a:lnTo>
                  <a:pt x="4598769" y="28825"/>
                </a:lnTo>
                <a:lnTo>
                  <a:pt x="4964434" y="28825"/>
                </a:lnTo>
                <a:lnTo>
                  <a:pt x="4975210" y="26513"/>
                </a:lnTo>
                <a:lnTo>
                  <a:pt x="5031093" y="18963"/>
                </a:lnTo>
                <a:lnTo>
                  <a:pt x="5112275" y="11880"/>
                </a:lnTo>
                <a:lnTo>
                  <a:pt x="5167768" y="4191"/>
                </a:lnTo>
                <a:cubicBezTo>
                  <a:pt x="5181982" y="3407"/>
                  <a:pt x="5185241" y="7874"/>
                  <a:pt x="5197564" y="7176"/>
                </a:cubicBezTo>
                <a:lnTo>
                  <a:pt x="5241706" y="0"/>
                </a:lnTo>
                <a:lnTo>
                  <a:pt x="5283839" y="814"/>
                </a:lnTo>
                <a:lnTo>
                  <a:pt x="5338569" y="6056"/>
                </a:lnTo>
                <a:cubicBezTo>
                  <a:pt x="5356672" y="10110"/>
                  <a:pt x="5373016" y="26698"/>
                  <a:pt x="5395362" y="18215"/>
                </a:cubicBezTo>
                <a:lnTo>
                  <a:pt x="5450911" y="28825"/>
                </a:lnTo>
                <a:lnTo>
                  <a:pt x="5550367" y="28825"/>
                </a:lnTo>
                <a:lnTo>
                  <a:pt x="6299626" y="28825"/>
                </a:lnTo>
                <a:cubicBezTo>
                  <a:pt x="6318368" y="25507"/>
                  <a:pt x="6325172" y="19308"/>
                  <a:pt x="6355851" y="18870"/>
                </a:cubicBezTo>
                <a:lnTo>
                  <a:pt x="6410512" y="28825"/>
                </a:lnTo>
                <a:lnTo>
                  <a:pt x="8085175" y="28825"/>
                </a:lnTo>
                <a:close/>
              </a:path>
            </a:pathLst>
          </a:custGeom>
          <a:solidFill>
            <a:srgbClr val="000000">
              <a:alpha val="24706"/>
            </a:srgbClr>
          </a:solidFill>
          <a:ln w="9525" cap="flat">
            <a:noFill/>
            <a:prstDash val="solid"/>
            <a:miter/>
          </a:ln>
        </p:spPr>
        <p:txBody>
          <a:bodyPr wrap="square" rtlCol="0" anchor="ctr">
            <a:noAutofit/>
          </a:bodyPr>
          <a:lstStyle/>
          <a:p>
            <a:endParaRPr lang="en-US"/>
          </a:p>
        </p:txBody>
      </p:sp>
      <p:sp>
        <p:nvSpPr>
          <p:cNvPr id="87" name="Freeform: Shape 56">
            <a:extLst>
              <a:ext uri="{FF2B5EF4-FFF2-40B4-BE49-F238E27FC236}">
                <a16:creationId xmlns:a16="http://schemas.microsoft.com/office/drawing/2014/main" id="{6DB41558-B438-45F7-8C85-E17E7171D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a:off x="652733" y="558846"/>
            <a:ext cx="10898872" cy="5835286"/>
          </a:xfrm>
          <a:custGeom>
            <a:avLst/>
            <a:gdLst>
              <a:gd name="connsiteX0" fmla="*/ 181561 w 10957452"/>
              <a:gd name="connsiteY0" fmla="*/ 121459 h 5830350"/>
              <a:gd name="connsiteX1" fmla="*/ 181561 w 10957452"/>
              <a:gd name="connsiteY1" fmla="*/ 126030 h 5830350"/>
              <a:gd name="connsiteX2" fmla="*/ 157334 w 10957452"/>
              <a:gd name="connsiteY2" fmla="*/ 135747 h 5830350"/>
              <a:gd name="connsiteX3" fmla="*/ 147111 w 10957452"/>
              <a:gd name="connsiteY3" fmla="*/ 159368 h 5830350"/>
              <a:gd name="connsiteX4" fmla="*/ 147111 w 10957452"/>
              <a:gd name="connsiteY4" fmla="*/ 2905330 h 5830350"/>
              <a:gd name="connsiteX5" fmla="*/ 151356 w 10957452"/>
              <a:gd name="connsiteY5" fmla="*/ 2915199 h 5830350"/>
              <a:gd name="connsiteX6" fmla="*/ 147073 w 10957452"/>
              <a:gd name="connsiteY6" fmla="*/ 2923269 h 5830350"/>
              <a:gd name="connsiteX7" fmla="*/ 147073 w 10957452"/>
              <a:gd name="connsiteY7" fmla="*/ 5659612 h 5830350"/>
              <a:gd name="connsiteX8" fmla="*/ 157263 w 10957452"/>
              <a:gd name="connsiteY8" fmla="*/ 5683294 h 5830350"/>
              <a:gd name="connsiteX9" fmla="*/ 181561 w 10957452"/>
              <a:gd name="connsiteY9" fmla="*/ 5693059 h 5830350"/>
              <a:gd name="connsiteX10" fmla="*/ 181561 w 10957452"/>
              <a:gd name="connsiteY10" fmla="*/ 5695095 h 5830350"/>
              <a:gd name="connsiteX11" fmla="*/ 724719 w 10957452"/>
              <a:gd name="connsiteY11" fmla="*/ 5695094 h 5830350"/>
              <a:gd name="connsiteX12" fmla="*/ 738618 w 10957452"/>
              <a:gd name="connsiteY12" fmla="*/ 5698761 h 5830350"/>
              <a:gd name="connsiteX13" fmla="*/ 771819 w 10957452"/>
              <a:gd name="connsiteY13" fmla="*/ 5702445 h 5830350"/>
              <a:gd name="connsiteX14" fmla="*/ 908234 w 10957452"/>
              <a:gd name="connsiteY14" fmla="*/ 5703293 h 5830350"/>
              <a:gd name="connsiteX15" fmla="*/ 988737 w 10957452"/>
              <a:gd name="connsiteY15" fmla="*/ 5707380 h 5830350"/>
              <a:gd name="connsiteX16" fmla="*/ 1017566 w 10957452"/>
              <a:gd name="connsiteY16" fmla="*/ 5714555 h 5830350"/>
              <a:gd name="connsiteX17" fmla="*/ 1059006 w 10957452"/>
              <a:gd name="connsiteY17" fmla="*/ 5720795 h 5830350"/>
              <a:gd name="connsiteX18" fmla="*/ 1130785 w 10957452"/>
              <a:gd name="connsiteY18" fmla="*/ 5736161 h 5830350"/>
              <a:gd name="connsiteX19" fmla="*/ 1199954 w 10957452"/>
              <a:gd name="connsiteY19" fmla="*/ 5742786 h 5830350"/>
              <a:gd name="connsiteX20" fmla="*/ 1246457 w 10957452"/>
              <a:gd name="connsiteY20" fmla="*/ 5744069 h 5830350"/>
              <a:gd name="connsiteX21" fmla="*/ 1253202 w 10957452"/>
              <a:gd name="connsiteY21" fmla="*/ 5743814 h 5830350"/>
              <a:gd name="connsiteX22" fmla="*/ 1308989 w 10957452"/>
              <a:gd name="connsiteY22" fmla="*/ 5734745 h 5830350"/>
              <a:gd name="connsiteX23" fmla="*/ 1314189 w 10957452"/>
              <a:gd name="connsiteY23" fmla="*/ 5739312 h 5830350"/>
              <a:gd name="connsiteX24" fmla="*/ 1331670 w 10957452"/>
              <a:gd name="connsiteY24" fmla="*/ 5743968 h 5830350"/>
              <a:gd name="connsiteX25" fmla="*/ 1346647 w 10957452"/>
              <a:gd name="connsiteY25" fmla="*/ 5738517 h 5830350"/>
              <a:gd name="connsiteX26" fmla="*/ 1416781 w 10957452"/>
              <a:gd name="connsiteY26" fmla="*/ 5728800 h 5830350"/>
              <a:gd name="connsiteX27" fmla="*/ 1519381 w 10957452"/>
              <a:gd name="connsiteY27" fmla="*/ 5719848 h 5830350"/>
              <a:gd name="connsiteX28" fmla="*/ 1534885 w 10957452"/>
              <a:gd name="connsiteY28" fmla="*/ 5714242 h 5830350"/>
              <a:gd name="connsiteX29" fmla="*/ 1635507 w 10957452"/>
              <a:gd name="connsiteY29" fmla="*/ 5700544 h 5830350"/>
              <a:gd name="connsiteX30" fmla="*/ 1688307 w 10957452"/>
              <a:gd name="connsiteY30" fmla="*/ 5698426 h 5830350"/>
              <a:gd name="connsiteX31" fmla="*/ 1694180 w 10957452"/>
              <a:gd name="connsiteY31" fmla="*/ 5703550 h 5830350"/>
              <a:gd name="connsiteX32" fmla="*/ 1709766 w 10957452"/>
              <a:gd name="connsiteY32" fmla="*/ 5702197 h 5830350"/>
              <a:gd name="connsiteX33" fmla="*/ 1713959 w 10957452"/>
              <a:gd name="connsiteY33" fmla="*/ 5702959 h 5830350"/>
              <a:gd name="connsiteX34" fmla="*/ 1737943 w 10957452"/>
              <a:gd name="connsiteY34" fmla="*/ 5706206 h 5830350"/>
              <a:gd name="connsiteX35" fmla="*/ 1742392 w 10957452"/>
              <a:gd name="connsiteY35" fmla="*/ 5696477 h 5830350"/>
              <a:gd name="connsiteX36" fmla="*/ 1749463 w 10957452"/>
              <a:gd name="connsiteY36" fmla="*/ 5695095 h 5830350"/>
              <a:gd name="connsiteX37" fmla="*/ 2008482 w 10957452"/>
              <a:gd name="connsiteY37" fmla="*/ 5695095 h 5830350"/>
              <a:gd name="connsiteX38" fmla="*/ 2030686 w 10957452"/>
              <a:gd name="connsiteY38" fmla="*/ 5704024 h 5830350"/>
              <a:gd name="connsiteX39" fmla="*/ 2099855 w 10957452"/>
              <a:gd name="connsiteY39" fmla="*/ 5710650 h 5830350"/>
              <a:gd name="connsiteX40" fmla="*/ 2146358 w 10957452"/>
              <a:gd name="connsiteY40" fmla="*/ 5711933 h 5830350"/>
              <a:gd name="connsiteX41" fmla="*/ 2153104 w 10957452"/>
              <a:gd name="connsiteY41" fmla="*/ 5711680 h 5830350"/>
              <a:gd name="connsiteX42" fmla="*/ 2208892 w 10957452"/>
              <a:gd name="connsiteY42" fmla="*/ 5702611 h 5830350"/>
              <a:gd name="connsiteX43" fmla="*/ 2214091 w 10957452"/>
              <a:gd name="connsiteY43" fmla="*/ 5707177 h 5830350"/>
              <a:gd name="connsiteX44" fmla="*/ 2231571 w 10957452"/>
              <a:gd name="connsiteY44" fmla="*/ 5711834 h 5830350"/>
              <a:gd name="connsiteX45" fmla="*/ 2246550 w 10957452"/>
              <a:gd name="connsiteY45" fmla="*/ 5706382 h 5830350"/>
              <a:gd name="connsiteX46" fmla="*/ 2316684 w 10957452"/>
              <a:gd name="connsiteY46" fmla="*/ 5696665 h 5830350"/>
              <a:gd name="connsiteX47" fmla="*/ 2334691 w 10957452"/>
              <a:gd name="connsiteY47" fmla="*/ 5695094 h 5830350"/>
              <a:gd name="connsiteX48" fmla="*/ 3086958 w 10957452"/>
              <a:gd name="connsiteY48" fmla="*/ 5695095 h 5830350"/>
              <a:gd name="connsiteX49" fmla="*/ 3737257 w 10957452"/>
              <a:gd name="connsiteY49" fmla="*/ 5695094 h 5830350"/>
              <a:gd name="connsiteX50" fmla="*/ 4165586 w 10957452"/>
              <a:gd name="connsiteY50" fmla="*/ 5695094 h 5830350"/>
              <a:gd name="connsiteX51" fmla="*/ 4199814 w 10957452"/>
              <a:gd name="connsiteY51" fmla="*/ 5695252 h 5830350"/>
              <a:gd name="connsiteX52" fmla="*/ 4407809 w 10957452"/>
              <a:gd name="connsiteY52" fmla="*/ 5695327 h 5830350"/>
              <a:gd name="connsiteX53" fmla="*/ 4409250 w 10957452"/>
              <a:gd name="connsiteY53" fmla="*/ 5695094 h 5830350"/>
              <a:gd name="connsiteX54" fmla="*/ 6813127 w 10957452"/>
              <a:gd name="connsiteY54" fmla="*/ 5695094 h 5830350"/>
              <a:gd name="connsiteX55" fmla="*/ 10774404 w 10957452"/>
              <a:gd name="connsiteY55" fmla="*/ 5695095 h 5830350"/>
              <a:gd name="connsiteX56" fmla="*/ 10811253 w 10957452"/>
              <a:gd name="connsiteY56" fmla="*/ 5659615 h 5830350"/>
              <a:gd name="connsiteX57" fmla="*/ 10811253 w 10957452"/>
              <a:gd name="connsiteY57" fmla="*/ 3070480 h 5830350"/>
              <a:gd name="connsiteX58" fmla="*/ 10811253 w 10957452"/>
              <a:gd name="connsiteY58" fmla="*/ 2753811 h 5830350"/>
              <a:gd name="connsiteX59" fmla="*/ 10811253 w 10957452"/>
              <a:gd name="connsiteY59" fmla="*/ 164678 h 5830350"/>
              <a:gd name="connsiteX60" fmla="*/ 10774404 w 10957452"/>
              <a:gd name="connsiteY60" fmla="*/ 129298 h 5830350"/>
              <a:gd name="connsiteX61" fmla="*/ 9099741 w 10957452"/>
              <a:gd name="connsiteY61" fmla="*/ 129299 h 5830350"/>
              <a:gd name="connsiteX62" fmla="*/ 9045080 w 10957452"/>
              <a:gd name="connsiteY62" fmla="*/ 119344 h 5830350"/>
              <a:gd name="connsiteX63" fmla="*/ 8988855 w 10957452"/>
              <a:gd name="connsiteY63" fmla="*/ 129298 h 5830350"/>
              <a:gd name="connsiteX64" fmla="*/ 8239596 w 10957452"/>
              <a:gd name="connsiteY64" fmla="*/ 129298 h 5830350"/>
              <a:gd name="connsiteX65" fmla="*/ 8140140 w 10957452"/>
              <a:gd name="connsiteY65" fmla="*/ 129299 h 5830350"/>
              <a:gd name="connsiteX66" fmla="*/ 8084591 w 10957452"/>
              <a:gd name="connsiteY66" fmla="*/ 118689 h 5830350"/>
              <a:gd name="connsiteX67" fmla="*/ 8027798 w 10957452"/>
              <a:gd name="connsiteY67" fmla="*/ 106530 h 5830350"/>
              <a:gd name="connsiteX68" fmla="*/ 7973068 w 10957452"/>
              <a:gd name="connsiteY68" fmla="*/ 101288 h 5830350"/>
              <a:gd name="connsiteX69" fmla="*/ 7930935 w 10957452"/>
              <a:gd name="connsiteY69" fmla="*/ 100474 h 5830350"/>
              <a:gd name="connsiteX70" fmla="*/ 7886793 w 10957452"/>
              <a:gd name="connsiteY70" fmla="*/ 107650 h 5830350"/>
              <a:gd name="connsiteX71" fmla="*/ 7856997 w 10957452"/>
              <a:gd name="connsiteY71" fmla="*/ 104665 h 5830350"/>
              <a:gd name="connsiteX72" fmla="*/ 7801504 w 10957452"/>
              <a:gd name="connsiteY72" fmla="*/ 112353 h 5830350"/>
              <a:gd name="connsiteX73" fmla="*/ 7720322 w 10957452"/>
              <a:gd name="connsiteY73" fmla="*/ 119437 h 5830350"/>
              <a:gd name="connsiteX74" fmla="*/ 7664439 w 10957452"/>
              <a:gd name="connsiteY74" fmla="*/ 126987 h 5830350"/>
              <a:gd name="connsiteX75" fmla="*/ 7653663 w 10957452"/>
              <a:gd name="connsiteY75" fmla="*/ 129299 h 5830350"/>
              <a:gd name="connsiteX76" fmla="*/ 7287997 w 10957452"/>
              <a:gd name="connsiteY76" fmla="*/ 129299 h 5830350"/>
              <a:gd name="connsiteX77" fmla="*/ 7261023 w 10957452"/>
              <a:gd name="connsiteY77" fmla="*/ 126715 h 5830350"/>
              <a:gd name="connsiteX78" fmla="*/ 7170019 w 10957452"/>
              <a:gd name="connsiteY78" fmla="*/ 129299 h 5830350"/>
              <a:gd name="connsiteX79" fmla="*/ 7156803 w 10957452"/>
              <a:gd name="connsiteY79" fmla="*/ 125778 h 5830350"/>
              <a:gd name="connsiteX80" fmla="*/ 7067831 w 10957452"/>
              <a:gd name="connsiteY80" fmla="*/ 129299 h 5830350"/>
              <a:gd name="connsiteX81" fmla="*/ 6970351 w 10957452"/>
              <a:gd name="connsiteY81" fmla="*/ 126309 h 5830350"/>
              <a:gd name="connsiteX82" fmla="*/ 6963072 w 10957452"/>
              <a:gd name="connsiteY82" fmla="*/ 118274 h 5830350"/>
              <a:gd name="connsiteX83" fmla="*/ 6941693 w 10957452"/>
              <a:gd name="connsiteY83" fmla="*/ 117569 h 5830350"/>
              <a:gd name="connsiteX84" fmla="*/ 6908036 w 10957452"/>
              <a:gd name="connsiteY84" fmla="*/ 117723 h 5830350"/>
              <a:gd name="connsiteX85" fmla="*/ 6832646 w 10957452"/>
              <a:gd name="connsiteY85" fmla="*/ 126155 h 5830350"/>
              <a:gd name="connsiteX86" fmla="*/ 0 w 10957452"/>
              <a:gd name="connsiteY86" fmla="*/ 0 h 5830350"/>
              <a:gd name="connsiteX87" fmla="*/ 10957452 w 10957452"/>
              <a:gd name="connsiteY87" fmla="*/ 0 h 5830350"/>
              <a:gd name="connsiteX88" fmla="*/ 10957452 w 10957452"/>
              <a:gd name="connsiteY88" fmla="*/ 5830350 h 5830350"/>
              <a:gd name="connsiteX89" fmla="*/ 0 w 10957452"/>
              <a:gd name="connsiteY89" fmla="*/ 5830350 h 5830350"/>
              <a:gd name="connsiteX0" fmla="*/ 181561 w 10957452"/>
              <a:gd name="connsiteY0" fmla="*/ 121459 h 5834847"/>
              <a:gd name="connsiteX1" fmla="*/ 181561 w 10957452"/>
              <a:gd name="connsiteY1" fmla="*/ 126030 h 5834847"/>
              <a:gd name="connsiteX2" fmla="*/ 157334 w 10957452"/>
              <a:gd name="connsiteY2" fmla="*/ 135747 h 5834847"/>
              <a:gd name="connsiteX3" fmla="*/ 147111 w 10957452"/>
              <a:gd name="connsiteY3" fmla="*/ 159368 h 5834847"/>
              <a:gd name="connsiteX4" fmla="*/ 147111 w 10957452"/>
              <a:gd name="connsiteY4" fmla="*/ 2905330 h 5834847"/>
              <a:gd name="connsiteX5" fmla="*/ 151356 w 10957452"/>
              <a:gd name="connsiteY5" fmla="*/ 2915199 h 5834847"/>
              <a:gd name="connsiteX6" fmla="*/ 147073 w 10957452"/>
              <a:gd name="connsiteY6" fmla="*/ 2923269 h 5834847"/>
              <a:gd name="connsiteX7" fmla="*/ 147073 w 10957452"/>
              <a:gd name="connsiteY7" fmla="*/ 5659612 h 5834847"/>
              <a:gd name="connsiteX8" fmla="*/ 157263 w 10957452"/>
              <a:gd name="connsiteY8" fmla="*/ 5683294 h 5834847"/>
              <a:gd name="connsiteX9" fmla="*/ 181561 w 10957452"/>
              <a:gd name="connsiteY9" fmla="*/ 5693059 h 5834847"/>
              <a:gd name="connsiteX10" fmla="*/ 181561 w 10957452"/>
              <a:gd name="connsiteY10" fmla="*/ 5695095 h 5834847"/>
              <a:gd name="connsiteX11" fmla="*/ 724719 w 10957452"/>
              <a:gd name="connsiteY11" fmla="*/ 5695094 h 5834847"/>
              <a:gd name="connsiteX12" fmla="*/ 738618 w 10957452"/>
              <a:gd name="connsiteY12" fmla="*/ 5698761 h 5834847"/>
              <a:gd name="connsiteX13" fmla="*/ 771819 w 10957452"/>
              <a:gd name="connsiteY13" fmla="*/ 5702445 h 5834847"/>
              <a:gd name="connsiteX14" fmla="*/ 908234 w 10957452"/>
              <a:gd name="connsiteY14" fmla="*/ 5703293 h 5834847"/>
              <a:gd name="connsiteX15" fmla="*/ 988737 w 10957452"/>
              <a:gd name="connsiteY15" fmla="*/ 5707380 h 5834847"/>
              <a:gd name="connsiteX16" fmla="*/ 1017566 w 10957452"/>
              <a:gd name="connsiteY16" fmla="*/ 5714555 h 5834847"/>
              <a:gd name="connsiteX17" fmla="*/ 1059006 w 10957452"/>
              <a:gd name="connsiteY17" fmla="*/ 5720795 h 5834847"/>
              <a:gd name="connsiteX18" fmla="*/ 1130785 w 10957452"/>
              <a:gd name="connsiteY18" fmla="*/ 5736161 h 5834847"/>
              <a:gd name="connsiteX19" fmla="*/ 1199954 w 10957452"/>
              <a:gd name="connsiteY19" fmla="*/ 5742786 h 5834847"/>
              <a:gd name="connsiteX20" fmla="*/ 1246457 w 10957452"/>
              <a:gd name="connsiteY20" fmla="*/ 5744069 h 5834847"/>
              <a:gd name="connsiteX21" fmla="*/ 1253202 w 10957452"/>
              <a:gd name="connsiteY21" fmla="*/ 5743814 h 5834847"/>
              <a:gd name="connsiteX22" fmla="*/ 1308989 w 10957452"/>
              <a:gd name="connsiteY22" fmla="*/ 5734745 h 5834847"/>
              <a:gd name="connsiteX23" fmla="*/ 1314189 w 10957452"/>
              <a:gd name="connsiteY23" fmla="*/ 5739312 h 5834847"/>
              <a:gd name="connsiteX24" fmla="*/ 1331670 w 10957452"/>
              <a:gd name="connsiteY24" fmla="*/ 5743968 h 5834847"/>
              <a:gd name="connsiteX25" fmla="*/ 1346647 w 10957452"/>
              <a:gd name="connsiteY25" fmla="*/ 5738517 h 5834847"/>
              <a:gd name="connsiteX26" fmla="*/ 1416781 w 10957452"/>
              <a:gd name="connsiteY26" fmla="*/ 5728800 h 5834847"/>
              <a:gd name="connsiteX27" fmla="*/ 1519381 w 10957452"/>
              <a:gd name="connsiteY27" fmla="*/ 5719848 h 5834847"/>
              <a:gd name="connsiteX28" fmla="*/ 1534885 w 10957452"/>
              <a:gd name="connsiteY28" fmla="*/ 5714242 h 5834847"/>
              <a:gd name="connsiteX29" fmla="*/ 1635507 w 10957452"/>
              <a:gd name="connsiteY29" fmla="*/ 5700544 h 5834847"/>
              <a:gd name="connsiteX30" fmla="*/ 1688307 w 10957452"/>
              <a:gd name="connsiteY30" fmla="*/ 5698426 h 5834847"/>
              <a:gd name="connsiteX31" fmla="*/ 1694180 w 10957452"/>
              <a:gd name="connsiteY31" fmla="*/ 5703550 h 5834847"/>
              <a:gd name="connsiteX32" fmla="*/ 1709766 w 10957452"/>
              <a:gd name="connsiteY32" fmla="*/ 5702197 h 5834847"/>
              <a:gd name="connsiteX33" fmla="*/ 1713959 w 10957452"/>
              <a:gd name="connsiteY33" fmla="*/ 5702959 h 5834847"/>
              <a:gd name="connsiteX34" fmla="*/ 1737943 w 10957452"/>
              <a:gd name="connsiteY34" fmla="*/ 5706206 h 5834847"/>
              <a:gd name="connsiteX35" fmla="*/ 1742392 w 10957452"/>
              <a:gd name="connsiteY35" fmla="*/ 5696477 h 5834847"/>
              <a:gd name="connsiteX36" fmla="*/ 1749463 w 10957452"/>
              <a:gd name="connsiteY36" fmla="*/ 5695095 h 5834847"/>
              <a:gd name="connsiteX37" fmla="*/ 2008482 w 10957452"/>
              <a:gd name="connsiteY37" fmla="*/ 5695095 h 5834847"/>
              <a:gd name="connsiteX38" fmla="*/ 2030686 w 10957452"/>
              <a:gd name="connsiteY38" fmla="*/ 5704024 h 5834847"/>
              <a:gd name="connsiteX39" fmla="*/ 2099855 w 10957452"/>
              <a:gd name="connsiteY39" fmla="*/ 5710650 h 5834847"/>
              <a:gd name="connsiteX40" fmla="*/ 2146358 w 10957452"/>
              <a:gd name="connsiteY40" fmla="*/ 5711933 h 5834847"/>
              <a:gd name="connsiteX41" fmla="*/ 2153104 w 10957452"/>
              <a:gd name="connsiteY41" fmla="*/ 5711680 h 5834847"/>
              <a:gd name="connsiteX42" fmla="*/ 2208892 w 10957452"/>
              <a:gd name="connsiteY42" fmla="*/ 5702611 h 5834847"/>
              <a:gd name="connsiteX43" fmla="*/ 2214091 w 10957452"/>
              <a:gd name="connsiteY43" fmla="*/ 5707177 h 5834847"/>
              <a:gd name="connsiteX44" fmla="*/ 2231571 w 10957452"/>
              <a:gd name="connsiteY44" fmla="*/ 5711834 h 5834847"/>
              <a:gd name="connsiteX45" fmla="*/ 2246550 w 10957452"/>
              <a:gd name="connsiteY45" fmla="*/ 5706382 h 5834847"/>
              <a:gd name="connsiteX46" fmla="*/ 2316684 w 10957452"/>
              <a:gd name="connsiteY46" fmla="*/ 5696665 h 5834847"/>
              <a:gd name="connsiteX47" fmla="*/ 2334691 w 10957452"/>
              <a:gd name="connsiteY47" fmla="*/ 5695094 h 5834847"/>
              <a:gd name="connsiteX48" fmla="*/ 3086958 w 10957452"/>
              <a:gd name="connsiteY48" fmla="*/ 5695095 h 5834847"/>
              <a:gd name="connsiteX49" fmla="*/ 3737257 w 10957452"/>
              <a:gd name="connsiteY49" fmla="*/ 5695094 h 5834847"/>
              <a:gd name="connsiteX50" fmla="*/ 4165586 w 10957452"/>
              <a:gd name="connsiteY50" fmla="*/ 5695094 h 5834847"/>
              <a:gd name="connsiteX51" fmla="*/ 4199814 w 10957452"/>
              <a:gd name="connsiteY51" fmla="*/ 5695252 h 5834847"/>
              <a:gd name="connsiteX52" fmla="*/ 4407809 w 10957452"/>
              <a:gd name="connsiteY52" fmla="*/ 5695327 h 5834847"/>
              <a:gd name="connsiteX53" fmla="*/ 4409250 w 10957452"/>
              <a:gd name="connsiteY53" fmla="*/ 5695094 h 5834847"/>
              <a:gd name="connsiteX54" fmla="*/ 6813127 w 10957452"/>
              <a:gd name="connsiteY54" fmla="*/ 5695094 h 5834847"/>
              <a:gd name="connsiteX55" fmla="*/ 10774404 w 10957452"/>
              <a:gd name="connsiteY55" fmla="*/ 5695095 h 5834847"/>
              <a:gd name="connsiteX56" fmla="*/ 10811253 w 10957452"/>
              <a:gd name="connsiteY56" fmla="*/ 5659615 h 5834847"/>
              <a:gd name="connsiteX57" fmla="*/ 10811253 w 10957452"/>
              <a:gd name="connsiteY57" fmla="*/ 3070480 h 5834847"/>
              <a:gd name="connsiteX58" fmla="*/ 10811253 w 10957452"/>
              <a:gd name="connsiteY58" fmla="*/ 2753811 h 5834847"/>
              <a:gd name="connsiteX59" fmla="*/ 10811253 w 10957452"/>
              <a:gd name="connsiteY59" fmla="*/ 164678 h 5834847"/>
              <a:gd name="connsiteX60" fmla="*/ 10774404 w 10957452"/>
              <a:gd name="connsiteY60" fmla="*/ 129298 h 5834847"/>
              <a:gd name="connsiteX61" fmla="*/ 9099741 w 10957452"/>
              <a:gd name="connsiteY61" fmla="*/ 129299 h 5834847"/>
              <a:gd name="connsiteX62" fmla="*/ 9045080 w 10957452"/>
              <a:gd name="connsiteY62" fmla="*/ 119344 h 5834847"/>
              <a:gd name="connsiteX63" fmla="*/ 8988855 w 10957452"/>
              <a:gd name="connsiteY63" fmla="*/ 129298 h 5834847"/>
              <a:gd name="connsiteX64" fmla="*/ 8239596 w 10957452"/>
              <a:gd name="connsiteY64" fmla="*/ 129298 h 5834847"/>
              <a:gd name="connsiteX65" fmla="*/ 8140140 w 10957452"/>
              <a:gd name="connsiteY65" fmla="*/ 129299 h 5834847"/>
              <a:gd name="connsiteX66" fmla="*/ 8084591 w 10957452"/>
              <a:gd name="connsiteY66" fmla="*/ 118689 h 5834847"/>
              <a:gd name="connsiteX67" fmla="*/ 8027798 w 10957452"/>
              <a:gd name="connsiteY67" fmla="*/ 106530 h 5834847"/>
              <a:gd name="connsiteX68" fmla="*/ 7973068 w 10957452"/>
              <a:gd name="connsiteY68" fmla="*/ 101288 h 5834847"/>
              <a:gd name="connsiteX69" fmla="*/ 7930935 w 10957452"/>
              <a:gd name="connsiteY69" fmla="*/ 100474 h 5834847"/>
              <a:gd name="connsiteX70" fmla="*/ 7886793 w 10957452"/>
              <a:gd name="connsiteY70" fmla="*/ 107650 h 5834847"/>
              <a:gd name="connsiteX71" fmla="*/ 7856997 w 10957452"/>
              <a:gd name="connsiteY71" fmla="*/ 104665 h 5834847"/>
              <a:gd name="connsiteX72" fmla="*/ 7801504 w 10957452"/>
              <a:gd name="connsiteY72" fmla="*/ 112353 h 5834847"/>
              <a:gd name="connsiteX73" fmla="*/ 7720322 w 10957452"/>
              <a:gd name="connsiteY73" fmla="*/ 119437 h 5834847"/>
              <a:gd name="connsiteX74" fmla="*/ 7664439 w 10957452"/>
              <a:gd name="connsiteY74" fmla="*/ 126987 h 5834847"/>
              <a:gd name="connsiteX75" fmla="*/ 7653663 w 10957452"/>
              <a:gd name="connsiteY75" fmla="*/ 129299 h 5834847"/>
              <a:gd name="connsiteX76" fmla="*/ 7287997 w 10957452"/>
              <a:gd name="connsiteY76" fmla="*/ 129299 h 5834847"/>
              <a:gd name="connsiteX77" fmla="*/ 7261023 w 10957452"/>
              <a:gd name="connsiteY77" fmla="*/ 126715 h 5834847"/>
              <a:gd name="connsiteX78" fmla="*/ 7170019 w 10957452"/>
              <a:gd name="connsiteY78" fmla="*/ 129299 h 5834847"/>
              <a:gd name="connsiteX79" fmla="*/ 7156803 w 10957452"/>
              <a:gd name="connsiteY79" fmla="*/ 125778 h 5834847"/>
              <a:gd name="connsiteX80" fmla="*/ 7067831 w 10957452"/>
              <a:gd name="connsiteY80" fmla="*/ 129299 h 5834847"/>
              <a:gd name="connsiteX81" fmla="*/ 6970351 w 10957452"/>
              <a:gd name="connsiteY81" fmla="*/ 126309 h 5834847"/>
              <a:gd name="connsiteX82" fmla="*/ 6963072 w 10957452"/>
              <a:gd name="connsiteY82" fmla="*/ 118274 h 5834847"/>
              <a:gd name="connsiteX83" fmla="*/ 6941693 w 10957452"/>
              <a:gd name="connsiteY83" fmla="*/ 117569 h 5834847"/>
              <a:gd name="connsiteX84" fmla="*/ 6908036 w 10957452"/>
              <a:gd name="connsiteY84" fmla="*/ 117723 h 5834847"/>
              <a:gd name="connsiteX85" fmla="*/ 6832646 w 10957452"/>
              <a:gd name="connsiteY85" fmla="*/ 126155 h 5834847"/>
              <a:gd name="connsiteX86" fmla="*/ 181561 w 10957452"/>
              <a:gd name="connsiteY86" fmla="*/ 121459 h 5834847"/>
              <a:gd name="connsiteX87" fmla="*/ 0 w 10957452"/>
              <a:gd name="connsiteY87" fmla="*/ 0 h 5834847"/>
              <a:gd name="connsiteX88" fmla="*/ 10957452 w 10957452"/>
              <a:gd name="connsiteY88" fmla="*/ 0 h 5834847"/>
              <a:gd name="connsiteX89" fmla="*/ 10957452 w 10957452"/>
              <a:gd name="connsiteY89" fmla="*/ 5830350 h 5834847"/>
              <a:gd name="connsiteX90" fmla="*/ 30253 w 10957452"/>
              <a:gd name="connsiteY90" fmla="*/ 5834847 h 5834847"/>
              <a:gd name="connsiteX91" fmla="*/ 0 w 10957452"/>
              <a:gd name="connsiteY91" fmla="*/ 0 h 5834847"/>
              <a:gd name="connsiteX0" fmla="*/ 156423 w 10932314"/>
              <a:gd name="connsiteY0" fmla="*/ 121898 h 5835286"/>
              <a:gd name="connsiteX1" fmla="*/ 156423 w 10932314"/>
              <a:gd name="connsiteY1" fmla="*/ 126469 h 5835286"/>
              <a:gd name="connsiteX2" fmla="*/ 132196 w 10932314"/>
              <a:gd name="connsiteY2" fmla="*/ 136186 h 5835286"/>
              <a:gd name="connsiteX3" fmla="*/ 121973 w 10932314"/>
              <a:gd name="connsiteY3" fmla="*/ 159807 h 5835286"/>
              <a:gd name="connsiteX4" fmla="*/ 121973 w 10932314"/>
              <a:gd name="connsiteY4" fmla="*/ 2905769 h 5835286"/>
              <a:gd name="connsiteX5" fmla="*/ 126218 w 10932314"/>
              <a:gd name="connsiteY5" fmla="*/ 2915638 h 5835286"/>
              <a:gd name="connsiteX6" fmla="*/ 121935 w 10932314"/>
              <a:gd name="connsiteY6" fmla="*/ 2923708 h 5835286"/>
              <a:gd name="connsiteX7" fmla="*/ 121935 w 10932314"/>
              <a:gd name="connsiteY7" fmla="*/ 5660051 h 5835286"/>
              <a:gd name="connsiteX8" fmla="*/ 132125 w 10932314"/>
              <a:gd name="connsiteY8" fmla="*/ 5683733 h 5835286"/>
              <a:gd name="connsiteX9" fmla="*/ 156423 w 10932314"/>
              <a:gd name="connsiteY9" fmla="*/ 5693498 h 5835286"/>
              <a:gd name="connsiteX10" fmla="*/ 156423 w 10932314"/>
              <a:gd name="connsiteY10" fmla="*/ 5695534 h 5835286"/>
              <a:gd name="connsiteX11" fmla="*/ 699581 w 10932314"/>
              <a:gd name="connsiteY11" fmla="*/ 5695533 h 5835286"/>
              <a:gd name="connsiteX12" fmla="*/ 713480 w 10932314"/>
              <a:gd name="connsiteY12" fmla="*/ 5699200 h 5835286"/>
              <a:gd name="connsiteX13" fmla="*/ 746681 w 10932314"/>
              <a:gd name="connsiteY13" fmla="*/ 5702884 h 5835286"/>
              <a:gd name="connsiteX14" fmla="*/ 883096 w 10932314"/>
              <a:gd name="connsiteY14" fmla="*/ 5703732 h 5835286"/>
              <a:gd name="connsiteX15" fmla="*/ 963599 w 10932314"/>
              <a:gd name="connsiteY15" fmla="*/ 5707819 h 5835286"/>
              <a:gd name="connsiteX16" fmla="*/ 992428 w 10932314"/>
              <a:gd name="connsiteY16" fmla="*/ 5714994 h 5835286"/>
              <a:gd name="connsiteX17" fmla="*/ 1033868 w 10932314"/>
              <a:gd name="connsiteY17" fmla="*/ 5721234 h 5835286"/>
              <a:gd name="connsiteX18" fmla="*/ 1105647 w 10932314"/>
              <a:gd name="connsiteY18" fmla="*/ 5736600 h 5835286"/>
              <a:gd name="connsiteX19" fmla="*/ 1174816 w 10932314"/>
              <a:gd name="connsiteY19" fmla="*/ 5743225 h 5835286"/>
              <a:gd name="connsiteX20" fmla="*/ 1221319 w 10932314"/>
              <a:gd name="connsiteY20" fmla="*/ 5744508 h 5835286"/>
              <a:gd name="connsiteX21" fmla="*/ 1228064 w 10932314"/>
              <a:gd name="connsiteY21" fmla="*/ 5744253 h 5835286"/>
              <a:gd name="connsiteX22" fmla="*/ 1283851 w 10932314"/>
              <a:gd name="connsiteY22" fmla="*/ 5735184 h 5835286"/>
              <a:gd name="connsiteX23" fmla="*/ 1289051 w 10932314"/>
              <a:gd name="connsiteY23" fmla="*/ 5739751 h 5835286"/>
              <a:gd name="connsiteX24" fmla="*/ 1306532 w 10932314"/>
              <a:gd name="connsiteY24" fmla="*/ 5744407 h 5835286"/>
              <a:gd name="connsiteX25" fmla="*/ 1321509 w 10932314"/>
              <a:gd name="connsiteY25" fmla="*/ 5738956 h 5835286"/>
              <a:gd name="connsiteX26" fmla="*/ 1391643 w 10932314"/>
              <a:gd name="connsiteY26" fmla="*/ 5729239 h 5835286"/>
              <a:gd name="connsiteX27" fmla="*/ 1494243 w 10932314"/>
              <a:gd name="connsiteY27" fmla="*/ 5720287 h 5835286"/>
              <a:gd name="connsiteX28" fmla="*/ 1509747 w 10932314"/>
              <a:gd name="connsiteY28" fmla="*/ 5714681 h 5835286"/>
              <a:gd name="connsiteX29" fmla="*/ 1610369 w 10932314"/>
              <a:gd name="connsiteY29" fmla="*/ 5700983 h 5835286"/>
              <a:gd name="connsiteX30" fmla="*/ 1663169 w 10932314"/>
              <a:gd name="connsiteY30" fmla="*/ 5698865 h 5835286"/>
              <a:gd name="connsiteX31" fmla="*/ 1669042 w 10932314"/>
              <a:gd name="connsiteY31" fmla="*/ 5703989 h 5835286"/>
              <a:gd name="connsiteX32" fmla="*/ 1684628 w 10932314"/>
              <a:gd name="connsiteY32" fmla="*/ 5702636 h 5835286"/>
              <a:gd name="connsiteX33" fmla="*/ 1688821 w 10932314"/>
              <a:gd name="connsiteY33" fmla="*/ 5703398 h 5835286"/>
              <a:gd name="connsiteX34" fmla="*/ 1712805 w 10932314"/>
              <a:gd name="connsiteY34" fmla="*/ 5706645 h 5835286"/>
              <a:gd name="connsiteX35" fmla="*/ 1717254 w 10932314"/>
              <a:gd name="connsiteY35" fmla="*/ 5696916 h 5835286"/>
              <a:gd name="connsiteX36" fmla="*/ 1724325 w 10932314"/>
              <a:gd name="connsiteY36" fmla="*/ 5695534 h 5835286"/>
              <a:gd name="connsiteX37" fmla="*/ 1983344 w 10932314"/>
              <a:gd name="connsiteY37" fmla="*/ 5695534 h 5835286"/>
              <a:gd name="connsiteX38" fmla="*/ 2005548 w 10932314"/>
              <a:gd name="connsiteY38" fmla="*/ 5704463 h 5835286"/>
              <a:gd name="connsiteX39" fmla="*/ 2074717 w 10932314"/>
              <a:gd name="connsiteY39" fmla="*/ 5711089 h 5835286"/>
              <a:gd name="connsiteX40" fmla="*/ 2121220 w 10932314"/>
              <a:gd name="connsiteY40" fmla="*/ 5712372 h 5835286"/>
              <a:gd name="connsiteX41" fmla="*/ 2127966 w 10932314"/>
              <a:gd name="connsiteY41" fmla="*/ 5712119 h 5835286"/>
              <a:gd name="connsiteX42" fmla="*/ 2183754 w 10932314"/>
              <a:gd name="connsiteY42" fmla="*/ 5703050 h 5835286"/>
              <a:gd name="connsiteX43" fmla="*/ 2188953 w 10932314"/>
              <a:gd name="connsiteY43" fmla="*/ 5707616 h 5835286"/>
              <a:gd name="connsiteX44" fmla="*/ 2206433 w 10932314"/>
              <a:gd name="connsiteY44" fmla="*/ 5712273 h 5835286"/>
              <a:gd name="connsiteX45" fmla="*/ 2221412 w 10932314"/>
              <a:gd name="connsiteY45" fmla="*/ 5706821 h 5835286"/>
              <a:gd name="connsiteX46" fmla="*/ 2291546 w 10932314"/>
              <a:gd name="connsiteY46" fmla="*/ 5697104 h 5835286"/>
              <a:gd name="connsiteX47" fmla="*/ 2309553 w 10932314"/>
              <a:gd name="connsiteY47" fmla="*/ 5695533 h 5835286"/>
              <a:gd name="connsiteX48" fmla="*/ 3061820 w 10932314"/>
              <a:gd name="connsiteY48" fmla="*/ 5695534 h 5835286"/>
              <a:gd name="connsiteX49" fmla="*/ 3712119 w 10932314"/>
              <a:gd name="connsiteY49" fmla="*/ 5695533 h 5835286"/>
              <a:gd name="connsiteX50" fmla="*/ 4140448 w 10932314"/>
              <a:gd name="connsiteY50" fmla="*/ 5695533 h 5835286"/>
              <a:gd name="connsiteX51" fmla="*/ 4174676 w 10932314"/>
              <a:gd name="connsiteY51" fmla="*/ 5695691 h 5835286"/>
              <a:gd name="connsiteX52" fmla="*/ 4382671 w 10932314"/>
              <a:gd name="connsiteY52" fmla="*/ 5695766 h 5835286"/>
              <a:gd name="connsiteX53" fmla="*/ 4384112 w 10932314"/>
              <a:gd name="connsiteY53" fmla="*/ 5695533 h 5835286"/>
              <a:gd name="connsiteX54" fmla="*/ 6787989 w 10932314"/>
              <a:gd name="connsiteY54" fmla="*/ 5695533 h 5835286"/>
              <a:gd name="connsiteX55" fmla="*/ 10749266 w 10932314"/>
              <a:gd name="connsiteY55" fmla="*/ 5695534 h 5835286"/>
              <a:gd name="connsiteX56" fmla="*/ 10786115 w 10932314"/>
              <a:gd name="connsiteY56" fmla="*/ 5660054 h 5835286"/>
              <a:gd name="connsiteX57" fmla="*/ 10786115 w 10932314"/>
              <a:gd name="connsiteY57" fmla="*/ 3070919 h 5835286"/>
              <a:gd name="connsiteX58" fmla="*/ 10786115 w 10932314"/>
              <a:gd name="connsiteY58" fmla="*/ 2754250 h 5835286"/>
              <a:gd name="connsiteX59" fmla="*/ 10786115 w 10932314"/>
              <a:gd name="connsiteY59" fmla="*/ 165117 h 5835286"/>
              <a:gd name="connsiteX60" fmla="*/ 10749266 w 10932314"/>
              <a:gd name="connsiteY60" fmla="*/ 129737 h 5835286"/>
              <a:gd name="connsiteX61" fmla="*/ 9074603 w 10932314"/>
              <a:gd name="connsiteY61" fmla="*/ 129738 h 5835286"/>
              <a:gd name="connsiteX62" fmla="*/ 9019942 w 10932314"/>
              <a:gd name="connsiteY62" fmla="*/ 119783 h 5835286"/>
              <a:gd name="connsiteX63" fmla="*/ 8963717 w 10932314"/>
              <a:gd name="connsiteY63" fmla="*/ 129737 h 5835286"/>
              <a:gd name="connsiteX64" fmla="*/ 8214458 w 10932314"/>
              <a:gd name="connsiteY64" fmla="*/ 129737 h 5835286"/>
              <a:gd name="connsiteX65" fmla="*/ 8115002 w 10932314"/>
              <a:gd name="connsiteY65" fmla="*/ 129738 h 5835286"/>
              <a:gd name="connsiteX66" fmla="*/ 8059453 w 10932314"/>
              <a:gd name="connsiteY66" fmla="*/ 119128 h 5835286"/>
              <a:gd name="connsiteX67" fmla="*/ 8002660 w 10932314"/>
              <a:gd name="connsiteY67" fmla="*/ 106969 h 5835286"/>
              <a:gd name="connsiteX68" fmla="*/ 7947930 w 10932314"/>
              <a:gd name="connsiteY68" fmla="*/ 101727 h 5835286"/>
              <a:gd name="connsiteX69" fmla="*/ 7905797 w 10932314"/>
              <a:gd name="connsiteY69" fmla="*/ 100913 h 5835286"/>
              <a:gd name="connsiteX70" fmla="*/ 7861655 w 10932314"/>
              <a:gd name="connsiteY70" fmla="*/ 108089 h 5835286"/>
              <a:gd name="connsiteX71" fmla="*/ 7831859 w 10932314"/>
              <a:gd name="connsiteY71" fmla="*/ 105104 h 5835286"/>
              <a:gd name="connsiteX72" fmla="*/ 7776366 w 10932314"/>
              <a:gd name="connsiteY72" fmla="*/ 112792 h 5835286"/>
              <a:gd name="connsiteX73" fmla="*/ 7695184 w 10932314"/>
              <a:gd name="connsiteY73" fmla="*/ 119876 h 5835286"/>
              <a:gd name="connsiteX74" fmla="*/ 7639301 w 10932314"/>
              <a:gd name="connsiteY74" fmla="*/ 127426 h 5835286"/>
              <a:gd name="connsiteX75" fmla="*/ 7628525 w 10932314"/>
              <a:gd name="connsiteY75" fmla="*/ 129738 h 5835286"/>
              <a:gd name="connsiteX76" fmla="*/ 7262859 w 10932314"/>
              <a:gd name="connsiteY76" fmla="*/ 129738 h 5835286"/>
              <a:gd name="connsiteX77" fmla="*/ 7235885 w 10932314"/>
              <a:gd name="connsiteY77" fmla="*/ 127154 h 5835286"/>
              <a:gd name="connsiteX78" fmla="*/ 7144881 w 10932314"/>
              <a:gd name="connsiteY78" fmla="*/ 129738 h 5835286"/>
              <a:gd name="connsiteX79" fmla="*/ 7131665 w 10932314"/>
              <a:gd name="connsiteY79" fmla="*/ 126217 h 5835286"/>
              <a:gd name="connsiteX80" fmla="*/ 7042693 w 10932314"/>
              <a:gd name="connsiteY80" fmla="*/ 129738 h 5835286"/>
              <a:gd name="connsiteX81" fmla="*/ 6945213 w 10932314"/>
              <a:gd name="connsiteY81" fmla="*/ 126748 h 5835286"/>
              <a:gd name="connsiteX82" fmla="*/ 6937934 w 10932314"/>
              <a:gd name="connsiteY82" fmla="*/ 118713 h 5835286"/>
              <a:gd name="connsiteX83" fmla="*/ 6916555 w 10932314"/>
              <a:gd name="connsiteY83" fmla="*/ 118008 h 5835286"/>
              <a:gd name="connsiteX84" fmla="*/ 6882898 w 10932314"/>
              <a:gd name="connsiteY84" fmla="*/ 118162 h 5835286"/>
              <a:gd name="connsiteX85" fmla="*/ 6807508 w 10932314"/>
              <a:gd name="connsiteY85" fmla="*/ 126594 h 5835286"/>
              <a:gd name="connsiteX86" fmla="*/ 156423 w 10932314"/>
              <a:gd name="connsiteY86" fmla="*/ 121898 h 5835286"/>
              <a:gd name="connsiteX87" fmla="*/ 0 w 10932314"/>
              <a:gd name="connsiteY87" fmla="*/ 0 h 5835286"/>
              <a:gd name="connsiteX88" fmla="*/ 10932314 w 10932314"/>
              <a:gd name="connsiteY88" fmla="*/ 439 h 5835286"/>
              <a:gd name="connsiteX89" fmla="*/ 10932314 w 10932314"/>
              <a:gd name="connsiteY89" fmla="*/ 5830789 h 5835286"/>
              <a:gd name="connsiteX90" fmla="*/ 5115 w 10932314"/>
              <a:gd name="connsiteY90" fmla="*/ 5835286 h 5835286"/>
              <a:gd name="connsiteX91" fmla="*/ 0 w 10932314"/>
              <a:gd name="connsiteY91" fmla="*/ 0 h 5835286"/>
              <a:gd name="connsiteX0" fmla="*/ 156423 w 10932314"/>
              <a:gd name="connsiteY0" fmla="*/ 121898 h 5835286"/>
              <a:gd name="connsiteX1" fmla="*/ 156423 w 10932314"/>
              <a:gd name="connsiteY1" fmla="*/ 126469 h 5835286"/>
              <a:gd name="connsiteX2" fmla="*/ 132196 w 10932314"/>
              <a:gd name="connsiteY2" fmla="*/ 136186 h 5835286"/>
              <a:gd name="connsiteX3" fmla="*/ 121973 w 10932314"/>
              <a:gd name="connsiteY3" fmla="*/ 159807 h 5835286"/>
              <a:gd name="connsiteX4" fmla="*/ 121973 w 10932314"/>
              <a:gd name="connsiteY4" fmla="*/ 2905769 h 5835286"/>
              <a:gd name="connsiteX5" fmla="*/ 126218 w 10932314"/>
              <a:gd name="connsiteY5" fmla="*/ 2915638 h 5835286"/>
              <a:gd name="connsiteX6" fmla="*/ 121935 w 10932314"/>
              <a:gd name="connsiteY6" fmla="*/ 2923708 h 5835286"/>
              <a:gd name="connsiteX7" fmla="*/ 121935 w 10932314"/>
              <a:gd name="connsiteY7" fmla="*/ 5660051 h 5835286"/>
              <a:gd name="connsiteX8" fmla="*/ 132125 w 10932314"/>
              <a:gd name="connsiteY8" fmla="*/ 5683733 h 5835286"/>
              <a:gd name="connsiteX9" fmla="*/ 156423 w 10932314"/>
              <a:gd name="connsiteY9" fmla="*/ 5693498 h 5835286"/>
              <a:gd name="connsiteX10" fmla="*/ 156423 w 10932314"/>
              <a:gd name="connsiteY10" fmla="*/ 5695534 h 5835286"/>
              <a:gd name="connsiteX11" fmla="*/ 699581 w 10932314"/>
              <a:gd name="connsiteY11" fmla="*/ 5695533 h 5835286"/>
              <a:gd name="connsiteX12" fmla="*/ 713480 w 10932314"/>
              <a:gd name="connsiteY12" fmla="*/ 5699200 h 5835286"/>
              <a:gd name="connsiteX13" fmla="*/ 746681 w 10932314"/>
              <a:gd name="connsiteY13" fmla="*/ 5702884 h 5835286"/>
              <a:gd name="connsiteX14" fmla="*/ 883096 w 10932314"/>
              <a:gd name="connsiteY14" fmla="*/ 5703732 h 5835286"/>
              <a:gd name="connsiteX15" fmla="*/ 963599 w 10932314"/>
              <a:gd name="connsiteY15" fmla="*/ 5707819 h 5835286"/>
              <a:gd name="connsiteX16" fmla="*/ 992428 w 10932314"/>
              <a:gd name="connsiteY16" fmla="*/ 5714994 h 5835286"/>
              <a:gd name="connsiteX17" fmla="*/ 1033868 w 10932314"/>
              <a:gd name="connsiteY17" fmla="*/ 5721234 h 5835286"/>
              <a:gd name="connsiteX18" fmla="*/ 1105647 w 10932314"/>
              <a:gd name="connsiteY18" fmla="*/ 5736600 h 5835286"/>
              <a:gd name="connsiteX19" fmla="*/ 1174816 w 10932314"/>
              <a:gd name="connsiteY19" fmla="*/ 5743225 h 5835286"/>
              <a:gd name="connsiteX20" fmla="*/ 1221319 w 10932314"/>
              <a:gd name="connsiteY20" fmla="*/ 5744508 h 5835286"/>
              <a:gd name="connsiteX21" fmla="*/ 1228064 w 10932314"/>
              <a:gd name="connsiteY21" fmla="*/ 5744253 h 5835286"/>
              <a:gd name="connsiteX22" fmla="*/ 1283851 w 10932314"/>
              <a:gd name="connsiteY22" fmla="*/ 5735184 h 5835286"/>
              <a:gd name="connsiteX23" fmla="*/ 1289051 w 10932314"/>
              <a:gd name="connsiteY23" fmla="*/ 5739751 h 5835286"/>
              <a:gd name="connsiteX24" fmla="*/ 1306532 w 10932314"/>
              <a:gd name="connsiteY24" fmla="*/ 5744407 h 5835286"/>
              <a:gd name="connsiteX25" fmla="*/ 1321509 w 10932314"/>
              <a:gd name="connsiteY25" fmla="*/ 5738956 h 5835286"/>
              <a:gd name="connsiteX26" fmla="*/ 1391643 w 10932314"/>
              <a:gd name="connsiteY26" fmla="*/ 5729239 h 5835286"/>
              <a:gd name="connsiteX27" fmla="*/ 1494243 w 10932314"/>
              <a:gd name="connsiteY27" fmla="*/ 5720287 h 5835286"/>
              <a:gd name="connsiteX28" fmla="*/ 1509747 w 10932314"/>
              <a:gd name="connsiteY28" fmla="*/ 5714681 h 5835286"/>
              <a:gd name="connsiteX29" fmla="*/ 1610369 w 10932314"/>
              <a:gd name="connsiteY29" fmla="*/ 5700983 h 5835286"/>
              <a:gd name="connsiteX30" fmla="*/ 1663169 w 10932314"/>
              <a:gd name="connsiteY30" fmla="*/ 5698865 h 5835286"/>
              <a:gd name="connsiteX31" fmla="*/ 1669042 w 10932314"/>
              <a:gd name="connsiteY31" fmla="*/ 5703989 h 5835286"/>
              <a:gd name="connsiteX32" fmla="*/ 1684628 w 10932314"/>
              <a:gd name="connsiteY32" fmla="*/ 5702636 h 5835286"/>
              <a:gd name="connsiteX33" fmla="*/ 1688821 w 10932314"/>
              <a:gd name="connsiteY33" fmla="*/ 5703398 h 5835286"/>
              <a:gd name="connsiteX34" fmla="*/ 1712805 w 10932314"/>
              <a:gd name="connsiteY34" fmla="*/ 5706645 h 5835286"/>
              <a:gd name="connsiteX35" fmla="*/ 1717254 w 10932314"/>
              <a:gd name="connsiteY35" fmla="*/ 5696916 h 5835286"/>
              <a:gd name="connsiteX36" fmla="*/ 1724325 w 10932314"/>
              <a:gd name="connsiteY36" fmla="*/ 5695534 h 5835286"/>
              <a:gd name="connsiteX37" fmla="*/ 1983344 w 10932314"/>
              <a:gd name="connsiteY37" fmla="*/ 5695534 h 5835286"/>
              <a:gd name="connsiteX38" fmla="*/ 2005548 w 10932314"/>
              <a:gd name="connsiteY38" fmla="*/ 5704463 h 5835286"/>
              <a:gd name="connsiteX39" fmla="*/ 2074717 w 10932314"/>
              <a:gd name="connsiteY39" fmla="*/ 5711089 h 5835286"/>
              <a:gd name="connsiteX40" fmla="*/ 2121220 w 10932314"/>
              <a:gd name="connsiteY40" fmla="*/ 5712372 h 5835286"/>
              <a:gd name="connsiteX41" fmla="*/ 2127966 w 10932314"/>
              <a:gd name="connsiteY41" fmla="*/ 5712119 h 5835286"/>
              <a:gd name="connsiteX42" fmla="*/ 2183754 w 10932314"/>
              <a:gd name="connsiteY42" fmla="*/ 5703050 h 5835286"/>
              <a:gd name="connsiteX43" fmla="*/ 2188953 w 10932314"/>
              <a:gd name="connsiteY43" fmla="*/ 5707616 h 5835286"/>
              <a:gd name="connsiteX44" fmla="*/ 2206433 w 10932314"/>
              <a:gd name="connsiteY44" fmla="*/ 5712273 h 5835286"/>
              <a:gd name="connsiteX45" fmla="*/ 2221412 w 10932314"/>
              <a:gd name="connsiteY45" fmla="*/ 5706821 h 5835286"/>
              <a:gd name="connsiteX46" fmla="*/ 2291546 w 10932314"/>
              <a:gd name="connsiteY46" fmla="*/ 5697104 h 5835286"/>
              <a:gd name="connsiteX47" fmla="*/ 2309553 w 10932314"/>
              <a:gd name="connsiteY47" fmla="*/ 5695533 h 5835286"/>
              <a:gd name="connsiteX48" fmla="*/ 3061820 w 10932314"/>
              <a:gd name="connsiteY48" fmla="*/ 5695534 h 5835286"/>
              <a:gd name="connsiteX49" fmla="*/ 3712119 w 10932314"/>
              <a:gd name="connsiteY49" fmla="*/ 5695533 h 5835286"/>
              <a:gd name="connsiteX50" fmla="*/ 4140448 w 10932314"/>
              <a:gd name="connsiteY50" fmla="*/ 5695533 h 5835286"/>
              <a:gd name="connsiteX51" fmla="*/ 4174676 w 10932314"/>
              <a:gd name="connsiteY51" fmla="*/ 5695691 h 5835286"/>
              <a:gd name="connsiteX52" fmla="*/ 4382671 w 10932314"/>
              <a:gd name="connsiteY52" fmla="*/ 5695766 h 5835286"/>
              <a:gd name="connsiteX53" fmla="*/ 4384112 w 10932314"/>
              <a:gd name="connsiteY53" fmla="*/ 5695533 h 5835286"/>
              <a:gd name="connsiteX54" fmla="*/ 6787989 w 10932314"/>
              <a:gd name="connsiteY54" fmla="*/ 5695533 h 5835286"/>
              <a:gd name="connsiteX55" fmla="*/ 10749266 w 10932314"/>
              <a:gd name="connsiteY55" fmla="*/ 5695534 h 5835286"/>
              <a:gd name="connsiteX56" fmla="*/ 10786115 w 10932314"/>
              <a:gd name="connsiteY56" fmla="*/ 5660054 h 5835286"/>
              <a:gd name="connsiteX57" fmla="*/ 10786115 w 10932314"/>
              <a:gd name="connsiteY57" fmla="*/ 3070919 h 5835286"/>
              <a:gd name="connsiteX58" fmla="*/ 10786115 w 10932314"/>
              <a:gd name="connsiteY58" fmla="*/ 2754250 h 5835286"/>
              <a:gd name="connsiteX59" fmla="*/ 10786115 w 10932314"/>
              <a:gd name="connsiteY59" fmla="*/ 165117 h 5835286"/>
              <a:gd name="connsiteX60" fmla="*/ 10749266 w 10932314"/>
              <a:gd name="connsiteY60" fmla="*/ 129737 h 5835286"/>
              <a:gd name="connsiteX61" fmla="*/ 9074603 w 10932314"/>
              <a:gd name="connsiteY61" fmla="*/ 129738 h 5835286"/>
              <a:gd name="connsiteX62" fmla="*/ 9019942 w 10932314"/>
              <a:gd name="connsiteY62" fmla="*/ 119783 h 5835286"/>
              <a:gd name="connsiteX63" fmla="*/ 8963717 w 10932314"/>
              <a:gd name="connsiteY63" fmla="*/ 129737 h 5835286"/>
              <a:gd name="connsiteX64" fmla="*/ 8214458 w 10932314"/>
              <a:gd name="connsiteY64" fmla="*/ 129737 h 5835286"/>
              <a:gd name="connsiteX65" fmla="*/ 8115002 w 10932314"/>
              <a:gd name="connsiteY65" fmla="*/ 129738 h 5835286"/>
              <a:gd name="connsiteX66" fmla="*/ 8059453 w 10932314"/>
              <a:gd name="connsiteY66" fmla="*/ 119128 h 5835286"/>
              <a:gd name="connsiteX67" fmla="*/ 8002660 w 10932314"/>
              <a:gd name="connsiteY67" fmla="*/ 106969 h 5835286"/>
              <a:gd name="connsiteX68" fmla="*/ 7947930 w 10932314"/>
              <a:gd name="connsiteY68" fmla="*/ 101727 h 5835286"/>
              <a:gd name="connsiteX69" fmla="*/ 7905797 w 10932314"/>
              <a:gd name="connsiteY69" fmla="*/ 100913 h 5835286"/>
              <a:gd name="connsiteX70" fmla="*/ 7861655 w 10932314"/>
              <a:gd name="connsiteY70" fmla="*/ 108089 h 5835286"/>
              <a:gd name="connsiteX71" fmla="*/ 7831859 w 10932314"/>
              <a:gd name="connsiteY71" fmla="*/ 105104 h 5835286"/>
              <a:gd name="connsiteX72" fmla="*/ 7776366 w 10932314"/>
              <a:gd name="connsiteY72" fmla="*/ 112792 h 5835286"/>
              <a:gd name="connsiteX73" fmla="*/ 7695184 w 10932314"/>
              <a:gd name="connsiteY73" fmla="*/ 119876 h 5835286"/>
              <a:gd name="connsiteX74" fmla="*/ 7639301 w 10932314"/>
              <a:gd name="connsiteY74" fmla="*/ 127426 h 5835286"/>
              <a:gd name="connsiteX75" fmla="*/ 7628525 w 10932314"/>
              <a:gd name="connsiteY75" fmla="*/ 129738 h 5835286"/>
              <a:gd name="connsiteX76" fmla="*/ 7262859 w 10932314"/>
              <a:gd name="connsiteY76" fmla="*/ 129738 h 5835286"/>
              <a:gd name="connsiteX77" fmla="*/ 7235885 w 10932314"/>
              <a:gd name="connsiteY77" fmla="*/ 127154 h 5835286"/>
              <a:gd name="connsiteX78" fmla="*/ 7144881 w 10932314"/>
              <a:gd name="connsiteY78" fmla="*/ 129738 h 5835286"/>
              <a:gd name="connsiteX79" fmla="*/ 7131665 w 10932314"/>
              <a:gd name="connsiteY79" fmla="*/ 126217 h 5835286"/>
              <a:gd name="connsiteX80" fmla="*/ 7042693 w 10932314"/>
              <a:gd name="connsiteY80" fmla="*/ 129738 h 5835286"/>
              <a:gd name="connsiteX81" fmla="*/ 6945213 w 10932314"/>
              <a:gd name="connsiteY81" fmla="*/ 126748 h 5835286"/>
              <a:gd name="connsiteX82" fmla="*/ 6937934 w 10932314"/>
              <a:gd name="connsiteY82" fmla="*/ 118713 h 5835286"/>
              <a:gd name="connsiteX83" fmla="*/ 6916555 w 10932314"/>
              <a:gd name="connsiteY83" fmla="*/ 118008 h 5835286"/>
              <a:gd name="connsiteX84" fmla="*/ 6882898 w 10932314"/>
              <a:gd name="connsiteY84" fmla="*/ 118162 h 5835286"/>
              <a:gd name="connsiteX85" fmla="*/ 6807508 w 10932314"/>
              <a:gd name="connsiteY85" fmla="*/ 126594 h 5835286"/>
              <a:gd name="connsiteX86" fmla="*/ 156423 w 10932314"/>
              <a:gd name="connsiteY86" fmla="*/ 121898 h 5835286"/>
              <a:gd name="connsiteX87" fmla="*/ 0 w 10932314"/>
              <a:gd name="connsiteY87" fmla="*/ 0 h 5835286"/>
              <a:gd name="connsiteX88" fmla="*/ 10932314 w 10932314"/>
              <a:gd name="connsiteY88" fmla="*/ 439 h 5835286"/>
              <a:gd name="connsiteX89" fmla="*/ 10909939 w 10932314"/>
              <a:gd name="connsiteY89" fmla="*/ 5820094 h 5835286"/>
              <a:gd name="connsiteX90" fmla="*/ 5115 w 10932314"/>
              <a:gd name="connsiteY90" fmla="*/ 5835286 h 5835286"/>
              <a:gd name="connsiteX91" fmla="*/ 0 w 10932314"/>
              <a:gd name="connsiteY91" fmla="*/ 0 h 5835286"/>
              <a:gd name="connsiteX0" fmla="*/ 156423 w 10932314"/>
              <a:gd name="connsiteY0" fmla="*/ 121898 h 5835286"/>
              <a:gd name="connsiteX1" fmla="*/ 156423 w 10932314"/>
              <a:gd name="connsiteY1" fmla="*/ 126469 h 5835286"/>
              <a:gd name="connsiteX2" fmla="*/ 132196 w 10932314"/>
              <a:gd name="connsiteY2" fmla="*/ 136186 h 5835286"/>
              <a:gd name="connsiteX3" fmla="*/ 121973 w 10932314"/>
              <a:gd name="connsiteY3" fmla="*/ 159807 h 5835286"/>
              <a:gd name="connsiteX4" fmla="*/ 121973 w 10932314"/>
              <a:gd name="connsiteY4" fmla="*/ 2905769 h 5835286"/>
              <a:gd name="connsiteX5" fmla="*/ 126218 w 10932314"/>
              <a:gd name="connsiteY5" fmla="*/ 2915638 h 5835286"/>
              <a:gd name="connsiteX6" fmla="*/ 121935 w 10932314"/>
              <a:gd name="connsiteY6" fmla="*/ 2923708 h 5835286"/>
              <a:gd name="connsiteX7" fmla="*/ 121935 w 10932314"/>
              <a:gd name="connsiteY7" fmla="*/ 5660051 h 5835286"/>
              <a:gd name="connsiteX8" fmla="*/ 132125 w 10932314"/>
              <a:gd name="connsiteY8" fmla="*/ 5683733 h 5835286"/>
              <a:gd name="connsiteX9" fmla="*/ 156423 w 10932314"/>
              <a:gd name="connsiteY9" fmla="*/ 5693498 h 5835286"/>
              <a:gd name="connsiteX10" fmla="*/ 156423 w 10932314"/>
              <a:gd name="connsiteY10" fmla="*/ 5695534 h 5835286"/>
              <a:gd name="connsiteX11" fmla="*/ 699581 w 10932314"/>
              <a:gd name="connsiteY11" fmla="*/ 5695533 h 5835286"/>
              <a:gd name="connsiteX12" fmla="*/ 713480 w 10932314"/>
              <a:gd name="connsiteY12" fmla="*/ 5699200 h 5835286"/>
              <a:gd name="connsiteX13" fmla="*/ 746681 w 10932314"/>
              <a:gd name="connsiteY13" fmla="*/ 5702884 h 5835286"/>
              <a:gd name="connsiteX14" fmla="*/ 883096 w 10932314"/>
              <a:gd name="connsiteY14" fmla="*/ 5703732 h 5835286"/>
              <a:gd name="connsiteX15" fmla="*/ 963599 w 10932314"/>
              <a:gd name="connsiteY15" fmla="*/ 5707819 h 5835286"/>
              <a:gd name="connsiteX16" fmla="*/ 992428 w 10932314"/>
              <a:gd name="connsiteY16" fmla="*/ 5714994 h 5835286"/>
              <a:gd name="connsiteX17" fmla="*/ 1033868 w 10932314"/>
              <a:gd name="connsiteY17" fmla="*/ 5721234 h 5835286"/>
              <a:gd name="connsiteX18" fmla="*/ 1105647 w 10932314"/>
              <a:gd name="connsiteY18" fmla="*/ 5736600 h 5835286"/>
              <a:gd name="connsiteX19" fmla="*/ 1174816 w 10932314"/>
              <a:gd name="connsiteY19" fmla="*/ 5743225 h 5835286"/>
              <a:gd name="connsiteX20" fmla="*/ 1221319 w 10932314"/>
              <a:gd name="connsiteY20" fmla="*/ 5744508 h 5835286"/>
              <a:gd name="connsiteX21" fmla="*/ 1228064 w 10932314"/>
              <a:gd name="connsiteY21" fmla="*/ 5744253 h 5835286"/>
              <a:gd name="connsiteX22" fmla="*/ 1283851 w 10932314"/>
              <a:gd name="connsiteY22" fmla="*/ 5735184 h 5835286"/>
              <a:gd name="connsiteX23" fmla="*/ 1289051 w 10932314"/>
              <a:gd name="connsiteY23" fmla="*/ 5739751 h 5835286"/>
              <a:gd name="connsiteX24" fmla="*/ 1306532 w 10932314"/>
              <a:gd name="connsiteY24" fmla="*/ 5744407 h 5835286"/>
              <a:gd name="connsiteX25" fmla="*/ 1321509 w 10932314"/>
              <a:gd name="connsiteY25" fmla="*/ 5738956 h 5835286"/>
              <a:gd name="connsiteX26" fmla="*/ 1391643 w 10932314"/>
              <a:gd name="connsiteY26" fmla="*/ 5729239 h 5835286"/>
              <a:gd name="connsiteX27" fmla="*/ 1494243 w 10932314"/>
              <a:gd name="connsiteY27" fmla="*/ 5720287 h 5835286"/>
              <a:gd name="connsiteX28" fmla="*/ 1509747 w 10932314"/>
              <a:gd name="connsiteY28" fmla="*/ 5714681 h 5835286"/>
              <a:gd name="connsiteX29" fmla="*/ 1610369 w 10932314"/>
              <a:gd name="connsiteY29" fmla="*/ 5700983 h 5835286"/>
              <a:gd name="connsiteX30" fmla="*/ 1663169 w 10932314"/>
              <a:gd name="connsiteY30" fmla="*/ 5698865 h 5835286"/>
              <a:gd name="connsiteX31" fmla="*/ 1669042 w 10932314"/>
              <a:gd name="connsiteY31" fmla="*/ 5703989 h 5835286"/>
              <a:gd name="connsiteX32" fmla="*/ 1684628 w 10932314"/>
              <a:gd name="connsiteY32" fmla="*/ 5702636 h 5835286"/>
              <a:gd name="connsiteX33" fmla="*/ 1688821 w 10932314"/>
              <a:gd name="connsiteY33" fmla="*/ 5703398 h 5835286"/>
              <a:gd name="connsiteX34" fmla="*/ 1712805 w 10932314"/>
              <a:gd name="connsiteY34" fmla="*/ 5706645 h 5835286"/>
              <a:gd name="connsiteX35" fmla="*/ 1717254 w 10932314"/>
              <a:gd name="connsiteY35" fmla="*/ 5696916 h 5835286"/>
              <a:gd name="connsiteX36" fmla="*/ 1724325 w 10932314"/>
              <a:gd name="connsiteY36" fmla="*/ 5695534 h 5835286"/>
              <a:gd name="connsiteX37" fmla="*/ 1983344 w 10932314"/>
              <a:gd name="connsiteY37" fmla="*/ 5695534 h 5835286"/>
              <a:gd name="connsiteX38" fmla="*/ 2005548 w 10932314"/>
              <a:gd name="connsiteY38" fmla="*/ 5704463 h 5835286"/>
              <a:gd name="connsiteX39" fmla="*/ 2074717 w 10932314"/>
              <a:gd name="connsiteY39" fmla="*/ 5711089 h 5835286"/>
              <a:gd name="connsiteX40" fmla="*/ 2121220 w 10932314"/>
              <a:gd name="connsiteY40" fmla="*/ 5712372 h 5835286"/>
              <a:gd name="connsiteX41" fmla="*/ 2127966 w 10932314"/>
              <a:gd name="connsiteY41" fmla="*/ 5712119 h 5835286"/>
              <a:gd name="connsiteX42" fmla="*/ 2183754 w 10932314"/>
              <a:gd name="connsiteY42" fmla="*/ 5703050 h 5835286"/>
              <a:gd name="connsiteX43" fmla="*/ 2188953 w 10932314"/>
              <a:gd name="connsiteY43" fmla="*/ 5707616 h 5835286"/>
              <a:gd name="connsiteX44" fmla="*/ 2206433 w 10932314"/>
              <a:gd name="connsiteY44" fmla="*/ 5712273 h 5835286"/>
              <a:gd name="connsiteX45" fmla="*/ 2221412 w 10932314"/>
              <a:gd name="connsiteY45" fmla="*/ 5706821 h 5835286"/>
              <a:gd name="connsiteX46" fmla="*/ 2291546 w 10932314"/>
              <a:gd name="connsiteY46" fmla="*/ 5697104 h 5835286"/>
              <a:gd name="connsiteX47" fmla="*/ 2309553 w 10932314"/>
              <a:gd name="connsiteY47" fmla="*/ 5695533 h 5835286"/>
              <a:gd name="connsiteX48" fmla="*/ 3061820 w 10932314"/>
              <a:gd name="connsiteY48" fmla="*/ 5695534 h 5835286"/>
              <a:gd name="connsiteX49" fmla="*/ 3712119 w 10932314"/>
              <a:gd name="connsiteY49" fmla="*/ 5695533 h 5835286"/>
              <a:gd name="connsiteX50" fmla="*/ 4140448 w 10932314"/>
              <a:gd name="connsiteY50" fmla="*/ 5695533 h 5835286"/>
              <a:gd name="connsiteX51" fmla="*/ 4174676 w 10932314"/>
              <a:gd name="connsiteY51" fmla="*/ 5695691 h 5835286"/>
              <a:gd name="connsiteX52" fmla="*/ 4382671 w 10932314"/>
              <a:gd name="connsiteY52" fmla="*/ 5695766 h 5835286"/>
              <a:gd name="connsiteX53" fmla="*/ 4384112 w 10932314"/>
              <a:gd name="connsiteY53" fmla="*/ 5695533 h 5835286"/>
              <a:gd name="connsiteX54" fmla="*/ 6787989 w 10932314"/>
              <a:gd name="connsiteY54" fmla="*/ 5695533 h 5835286"/>
              <a:gd name="connsiteX55" fmla="*/ 10749266 w 10932314"/>
              <a:gd name="connsiteY55" fmla="*/ 5695534 h 5835286"/>
              <a:gd name="connsiteX56" fmla="*/ 10786115 w 10932314"/>
              <a:gd name="connsiteY56" fmla="*/ 5660054 h 5835286"/>
              <a:gd name="connsiteX57" fmla="*/ 10786115 w 10932314"/>
              <a:gd name="connsiteY57" fmla="*/ 3070919 h 5835286"/>
              <a:gd name="connsiteX58" fmla="*/ 10786115 w 10932314"/>
              <a:gd name="connsiteY58" fmla="*/ 2754250 h 5835286"/>
              <a:gd name="connsiteX59" fmla="*/ 10786115 w 10932314"/>
              <a:gd name="connsiteY59" fmla="*/ 165117 h 5835286"/>
              <a:gd name="connsiteX60" fmla="*/ 10749266 w 10932314"/>
              <a:gd name="connsiteY60" fmla="*/ 129737 h 5835286"/>
              <a:gd name="connsiteX61" fmla="*/ 9074603 w 10932314"/>
              <a:gd name="connsiteY61" fmla="*/ 129738 h 5835286"/>
              <a:gd name="connsiteX62" fmla="*/ 9019942 w 10932314"/>
              <a:gd name="connsiteY62" fmla="*/ 119783 h 5835286"/>
              <a:gd name="connsiteX63" fmla="*/ 8963717 w 10932314"/>
              <a:gd name="connsiteY63" fmla="*/ 129737 h 5835286"/>
              <a:gd name="connsiteX64" fmla="*/ 8214458 w 10932314"/>
              <a:gd name="connsiteY64" fmla="*/ 129737 h 5835286"/>
              <a:gd name="connsiteX65" fmla="*/ 8115002 w 10932314"/>
              <a:gd name="connsiteY65" fmla="*/ 129738 h 5835286"/>
              <a:gd name="connsiteX66" fmla="*/ 8059453 w 10932314"/>
              <a:gd name="connsiteY66" fmla="*/ 119128 h 5835286"/>
              <a:gd name="connsiteX67" fmla="*/ 8002660 w 10932314"/>
              <a:gd name="connsiteY67" fmla="*/ 106969 h 5835286"/>
              <a:gd name="connsiteX68" fmla="*/ 7947930 w 10932314"/>
              <a:gd name="connsiteY68" fmla="*/ 101727 h 5835286"/>
              <a:gd name="connsiteX69" fmla="*/ 7905797 w 10932314"/>
              <a:gd name="connsiteY69" fmla="*/ 100913 h 5835286"/>
              <a:gd name="connsiteX70" fmla="*/ 7861655 w 10932314"/>
              <a:gd name="connsiteY70" fmla="*/ 108089 h 5835286"/>
              <a:gd name="connsiteX71" fmla="*/ 7831859 w 10932314"/>
              <a:gd name="connsiteY71" fmla="*/ 105104 h 5835286"/>
              <a:gd name="connsiteX72" fmla="*/ 7776366 w 10932314"/>
              <a:gd name="connsiteY72" fmla="*/ 112792 h 5835286"/>
              <a:gd name="connsiteX73" fmla="*/ 7695184 w 10932314"/>
              <a:gd name="connsiteY73" fmla="*/ 119876 h 5835286"/>
              <a:gd name="connsiteX74" fmla="*/ 7639301 w 10932314"/>
              <a:gd name="connsiteY74" fmla="*/ 127426 h 5835286"/>
              <a:gd name="connsiteX75" fmla="*/ 7628525 w 10932314"/>
              <a:gd name="connsiteY75" fmla="*/ 129738 h 5835286"/>
              <a:gd name="connsiteX76" fmla="*/ 7262859 w 10932314"/>
              <a:gd name="connsiteY76" fmla="*/ 129738 h 5835286"/>
              <a:gd name="connsiteX77" fmla="*/ 7235885 w 10932314"/>
              <a:gd name="connsiteY77" fmla="*/ 127154 h 5835286"/>
              <a:gd name="connsiteX78" fmla="*/ 7144881 w 10932314"/>
              <a:gd name="connsiteY78" fmla="*/ 129738 h 5835286"/>
              <a:gd name="connsiteX79" fmla="*/ 7131665 w 10932314"/>
              <a:gd name="connsiteY79" fmla="*/ 126217 h 5835286"/>
              <a:gd name="connsiteX80" fmla="*/ 7042693 w 10932314"/>
              <a:gd name="connsiteY80" fmla="*/ 129738 h 5835286"/>
              <a:gd name="connsiteX81" fmla="*/ 6945213 w 10932314"/>
              <a:gd name="connsiteY81" fmla="*/ 126748 h 5835286"/>
              <a:gd name="connsiteX82" fmla="*/ 6937934 w 10932314"/>
              <a:gd name="connsiteY82" fmla="*/ 118713 h 5835286"/>
              <a:gd name="connsiteX83" fmla="*/ 6916555 w 10932314"/>
              <a:gd name="connsiteY83" fmla="*/ 118008 h 5835286"/>
              <a:gd name="connsiteX84" fmla="*/ 6882898 w 10932314"/>
              <a:gd name="connsiteY84" fmla="*/ 118162 h 5835286"/>
              <a:gd name="connsiteX85" fmla="*/ 6807508 w 10932314"/>
              <a:gd name="connsiteY85" fmla="*/ 126594 h 5835286"/>
              <a:gd name="connsiteX86" fmla="*/ 156423 w 10932314"/>
              <a:gd name="connsiteY86" fmla="*/ 121898 h 5835286"/>
              <a:gd name="connsiteX87" fmla="*/ 0 w 10932314"/>
              <a:gd name="connsiteY87" fmla="*/ 0 h 5835286"/>
              <a:gd name="connsiteX88" fmla="*/ 10932314 w 10932314"/>
              <a:gd name="connsiteY88" fmla="*/ 439 h 5835286"/>
              <a:gd name="connsiteX89" fmla="*/ 10922346 w 10932314"/>
              <a:gd name="connsiteY89" fmla="*/ 5819877 h 5835286"/>
              <a:gd name="connsiteX90" fmla="*/ 5115 w 10932314"/>
              <a:gd name="connsiteY90" fmla="*/ 5835286 h 5835286"/>
              <a:gd name="connsiteX91" fmla="*/ 0 w 10932314"/>
              <a:gd name="connsiteY91" fmla="*/ 0 h 5835286"/>
              <a:gd name="connsiteX0" fmla="*/ 156423 w 10924271"/>
              <a:gd name="connsiteY0" fmla="*/ 121898 h 5835286"/>
              <a:gd name="connsiteX1" fmla="*/ 156423 w 10924271"/>
              <a:gd name="connsiteY1" fmla="*/ 126469 h 5835286"/>
              <a:gd name="connsiteX2" fmla="*/ 132196 w 10924271"/>
              <a:gd name="connsiteY2" fmla="*/ 136186 h 5835286"/>
              <a:gd name="connsiteX3" fmla="*/ 121973 w 10924271"/>
              <a:gd name="connsiteY3" fmla="*/ 159807 h 5835286"/>
              <a:gd name="connsiteX4" fmla="*/ 121973 w 10924271"/>
              <a:gd name="connsiteY4" fmla="*/ 2905769 h 5835286"/>
              <a:gd name="connsiteX5" fmla="*/ 126218 w 10924271"/>
              <a:gd name="connsiteY5" fmla="*/ 2915638 h 5835286"/>
              <a:gd name="connsiteX6" fmla="*/ 121935 w 10924271"/>
              <a:gd name="connsiteY6" fmla="*/ 2923708 h 5835286"/>
              <a:gd name="connsiteX7" fmla="*/ 121935 w 10924271"/>
              <a:gd name="connsiteY7" fmla="*/ 5660051 h 5835286"/>
              <a:gd name="connsiteX8" fmla="*/ 132125 w 10924271"/>
              <a:gd name="connsiteY8" fmla="*/ 5683733 h 5835286"/>
              <a:gd name="connsiteX9" fmla="*/ 156423 w 10924271"/>
              <a:gd name="connsiteY9" fmla="*/ 5693498 h 5835286"/>
              <a:gd name="connsiteX10" fmla="*/ 156423 w 10924271"/>
              <a:gd name="connsiteY10" fmla="*/ 5695534 h 5835286"/>
              <a:gd name="connsiteX11" fmla="*/ 699581 w 10924271"/>
              <a:gd name="connsiteY11" fmla="*/ 5695533 h 5835286"/>
              <a:gd name="connsiteX12" fmla="*/ 713480 w 10924271"/>
              <a:gd name="connsiteY12" fmla="*/ 5699200 h 5835286"/>
              <a:gd name="connsiteX13" fmla="*/ 746681 w 10924271"/>
              <a:gd name="connsiteY13" fmla="*/ 5702884 h 5835286"/>
              <a:gd name="connsiteX14" fmla="*/ 883096 w 10924271"/>
              <a:gd name="connsiteY14" fmla="*/ 5703732 h 5835286"/>
              <a:gd name="connsiteX15" fmla="*/ 963599 w 10924271"/>
              <a:gd name="connsiteY15" fmla="*/ 5707819 h 5835286"/>
              <a:gd name="connsiteX16" fmla="*/ 992428 w 10924271"/>
              <a:gd name="connsiteY16" fmla="*/ 5714994 h 5835286"/>
              <a:gd name="connsiteX17" fmla="*/ 1033868 w 10924271"/>
              <a:gd name="connsiteY17" fmla="*/ 5721234 h 5835286"/>
              <a:gd name="connsiteX18" fmla="*/ 1105647 w 10924271"/>
              <a:gd name="connsiteY18" fmla="*/ 5736600 h 5835286"/>
              <a:gd name="connsiteX19" fmla="*/ 1174816 w 10924271"/>
              <a:gd name="connsiteY19" fmla="*/ 5743225 h 5835286"/>
              <a:gd name="connsiteX20" fmla="*/ 1221319 w 10924271"/>
              <a:gd name="connsiteY20" fmla="*/ 5744508 h 5835286"/>
              <a:gd name="connsiteX21" fmla="*/ 1228064 w 10924271"/>
              <a:gd name="connsiteY21" fmla="*/ 5744253 h 5835286"/>
              <a:gd name="connsiteX22" fmla="*/ 1283851 w 10924271"/>
              <a:gd name="connsiteY22" fmla="*/ 5735184 h 5835286"/>
              <a:gd name="connsiteX23" fmla="*/ 1289051 w 10924271"/>
              <a:gd name="connsiteY23" fmla="*/ 5739751 h 5835286"/>
              <a:gd name="connsiteX24" fmla="*/ 1306532 w 10924271"/>
              <a:gd name="connsiteY24" fmla="*/ 5744407 h 5835286"/>
              <a:gd name="connsiteX25" fmla="*/ 1321509 w 10924271"/>
              <a:gd name="connsiteY25" fmla="*/ 5738956 h 5835286"/>
              <a:gd name="connsiteX26" fmla="*/ 1391643 w 10924271"/>
              <a:gd name="connsiteY26" fmla="*/ 5729239 h 5835286"/>
              <a:gd name="connsiteX27" fmla="*/ 1494243 w 10924271"/>
              <a:gd name="connsiteY27" fmla="*/ 5720287 h 5835286"/>
              <a:gd name="connsiteX28" fmla="*/ 1509747 w 10924271"/>
              <a:gd name="connsiteY28" fmla="*/ 5714681 h 5835286"/>
              <a:gd name="connsiteX29" fmla="*/ 1610369 w 10924271"/>
              <a:gd name="connsiteY29" fmla="*/ 5700983 h 5835286"/>
              <a:gd name="connsiteX30" fmla="*/ 1663169 w 10924271"/>
              <a:gd name="connsiteY30" fmla="*/ 5698865 h 5835286"/>
              <a:gd name="connsiteX31" fmla="*/ 1669042 w 10924271"/>
              <a:gd name="connsiteY31" fmla="*/ 5703989 h 5835286"/>
              <a:gd name="connsiteX32" fmla="*/ 1684628 w 10924271"/>
              <a:gd name="connsiteY32" fmla="*/ 5702636 h 5835286"/>
              <a:gd name="connsiteX33" fmla="*/ 1688821 w 10924271"/>
              <a:gd name="connsiteY33" fmla="*/ 5703398 h 5835286"/>
              <a:gd name="connsiteX34" fmla="*/ 1712805 w 10924271"/>
              <a:gd name="connsiteY34" fmla="*/ 5706645 h 5835286"/>
              <a:gd name="connsiteX35" fmla="*/ 1717254 w 10924271"/>
              <a:gd name="connsiteY35" fmla="*/ 5696916 h 5835286"/>
              <a:gd name="connsiteX36" fmla="*/ 1724325 w 10924271"/>
              <a:gd name="connsiteY36" fmla="*/ 5695534 h 5835286"/>
              <a:gd name="connsiteX37" fmla="*/ 1983344 w 10924271"/>
              <a:gd name="connsiteY37" fmla="*/ 5695534 h 5835286"/>
              <a:gd name="connsiteX38" fmla="*/ 2005548 w 10924271"/>
              <a:gd name="connsiteY38" fmla="*/ 5704463 h 5835286"/>
              <a:gd name="connsiteX39" fmla="*/ 2074717 w 10924271"/>
              <a:gd name="connsiteY39" fmla="*/ 5711089 h 5835286"/>
              <a:gd name="connsiteX40" fmla="*/ 2121220 w 10924271"/>
              <a:gd name="connsiteY40" fmla="*/ 5712372 h 5835286"/>
              <a:gd name="connsiteX41" fmla="*/ 2127966 w 10924271"/>
              <a:gd name="connsiteY41" fmla="*/ 5712119 h 5835286"/>
              <a:gd name="connsiteX42" fmla="*/ 2183754 w 10924271"/>
              <a:gd name="connsiteY42" fmla="*/ 5703050 h 5835286"/>
              <a:gd name="connsiteX43" fmla="*/ 2188953 w 10924271"/>
              <a:gd name="connsiteY43" fmla="*/ 5707616 h 5835286"/>
              <a:gd name="connsiteX44" fmla="*/ 2206433 w 10924271"/>
              <a:gd name="connsiteY44" fmla="*/ 5712273 h 5835286"/>
              <a:gd name="connsiteX45" fmla="*/ 2221412 w 10924271"/>
              <a:gd name="connsiteY45" fmla="*/ 5706821 h 5835286"/>
              <a:gd name="connsiteX46" fmla="*/ 2291546 w 10924271"/>
              <a:gd name="connsiteY46" fmla="*/ 5697104 h 5835286"/>
              <a:gd name="connsiteX47" fmla="*/ 2309553 w 10924271"/>
              <a:gd name="connsiteY47" fmla="*/ 5695533 h 5835286"/>
              <a:gd name="connsiteX48" fmla="*/ 3061820 w 10924271"/>
              <a:gd name="connsiteY48" fmla="*/ 5695534 h 5835286"/>
              <a:gd name="connsiteX49" fmla="*/ 3712119 w 10924271"/>
              <a:gd name="connsiteY49" fmla="*/ 5695533 h 5835286"/>
              <a:gd name="connsiteX50" fmla="*/ 4140448 w 10924271"/>
              <a:gd name="connsiteY50" fmla="*/ 5695533 h 5835286"/>
              <a:gd name="connsiteX51" fmla="*/ 4174676 w 10924271"/>
              <a:gd name="connsiteY51" fmla="*/ 5695691 h 5835286"/>
              <a:gd name="connsiteX52" fmla="*/ 4382671 w 10924271"/>
              <a:gd name="connsiteY52" fmla="*/ 5695766 h 5835286"/>
              <a:gd name="connsiteX53" fmla="*/ 4384112 w 10924271"/>
              <a:gd name="connsiteY53" fmla="*/ 5695533 h 5835286"/>
              <a:gd name="connsiteX54" fmla="*/ 6787989 w 10924271"/>
              <a:gd name="connsiteY54" fmla="*/ 5695533 h 5835286"/>
              <a:gd name="connsiteX55" fmla="*/ 10749266 w 10924271"/>
              <a:gd name="connsiteY55" fmla="*/ 5695534 h 5835286"/>
              <a:gd name="connsiteX56" fmla="*/ 10786115 w 10924271"/>
              <a:gd name="connsiteY56" fmla="*/ 5660054 h 5835286"/>
              <a:gd name="connsiteX57" fmla="*/ 10786115 w 10924271"/>
              <a:gd name="connsiteY57" fmla="*/ 3070919 h 5835286"/>
              <a:gd name="connsiteX58" fmla="*/ 10786115 w 10924271"/>
              <a:gd name="connsiteY58" fmla="*/ 2754250 h 5835286"/>
              <a:gd name="connsiteX59" fmla="*/ 10786115 w 10924271"/>
              <a:gd name="connsiteY59" fmla="*/ 165117 h 5835286"/>
              <a:gd name="connsiteX60" fmla="*/ 10749266 w 10924271"/>
              <a:gd name="connsiteY60" fmla="*/ 129737 h 5835286"/>
              <a:gd name="connsiteX61" fmla="*/ 9074603 w 10924271"/>
              <a:gd name="connsiteY61" fmla="*/ 129738 h 5835286"/>
              <a:gd name="connsiteX62" fmla="*/ 9019942 w 10924271"/>
              <a:gd name="connsiteY62" fmla="*/ 119783 h 5835286"/>
              <a:gd name="connsiteX63" fmla="*/ 8963717 w 10924271"/>
              <a:gd name="connsiteY63" fmla="*/ 129737 h 5835286"/>
              <a:gd name="connsiteX64" fmla="*/ 8214458 w 10924271"/>
              <a:gd name="connsiteY64" fmla="*/ 129737 h 5835286"/>
              <a:gd name="connsiteX65" fmla="*/ 8115002 w 10924271"/>
              <a:gd name="connsiteY65" fmla="*/ 129738 h 5835286"/>
              <a:gd name="connsiteX66" fmla="*/ 8059453 w 10924271"/>
              <a:gd name="connsiteY66" fmla="*/ 119128 h 5835286"/>
              <a:gd name="connsiteX67" fmla="*/ 8002660 w 10924271"/>
              <a:gd name="connsiteY67" fmla="*/ 106969 h 5835286"/>
              <a:gd name="connsiteX68" fmla="*/ 7947930 w 10924271"/>
              <a:gd name="connsiteY68" fmla="*/ 101727 h 5835286"/>
              <a:gd name="connsiteX69" fmla="*/ 7905797 w 10924271"/>
              <a:gd name="connsiteY69" fmla="*/ 100913 h 5835286"/>
              <a:gd name="connsiteX70" fmla="*/ 7861655 w 10924271"/>
              <a:gd name="connsiteY70" fmla="*/ 108089 h 5835286"/>
              <a:gd name="connsiteX71" fmla="*/ 7831859 w 10924271"/>
              <a:gd name="connsiteY71" fmla="*/ 105104 h 5835286"/>
              <a:gd name="connsiteX72" fmla="*/ 7776366 w 10924271"/>
              <a:gd name="connsiteY72" fmla="*/ 112792 h 5835286"/>
              <a:gd name="connsiteX73" fmla="*/ 7695184 w 10924271"/>
              <a:gd name="connsiteY73" fmla="*/ 119876 h 5835286"/>
              <a:gd name="connsiteX74" fmla="*/ 7639301 w 10924271"/>
              <a:gd name="connsiteY74" fmla="*/ 127426 h 5835286"/>
              <a:gd name="connsiteX75" fmla="*/ 7628525 w 10924271"/>
              <a:gd name="connsiteY75" fmla="*/ 129738 h 5835286"/>
              <a:gd name="connsiteX76" fmla="*/ 7262859 w 10924271"/>
              <a:gd name="connsiteY76" fmla="*/ 129738 h 5835286"/>
              <a:gd name="connsiteX77" fmla="*/ 7235885 w 10924271"/>
              <a:gd name="connsiteY77" fmla="*/ 127154 h 5835286"/>
              <a:gd name="connsiteX78" fmla="*/ 7144881 w 10924271"/>
              <a:gd name="connsiteY78" fmla="*/ 129738 h 5835286"/>
              <a:gd name="connsiteX79" fmla="*/ 7131665 w 10924271"/>
              <a:gd name="connsiteY79" fmla="*/ 126217 h 5835286"/>
              <a:gd name="connsiteX80" fmla="*/ 7042693 w 10924271"/>
              <a:gd name="connsiteY80" fmla="*/ 129738 h 5835286"/>
              <a:gd name="connsiteX81" fmla="*/ 6945213 w 10924271"/>
              <a:gd name="connsiteY81" fmla="*/ 126748 h 5835286"/>
              <a:gd name="connsiteX82" fmla="*/ 6937934 w 10924271"/>
              <a:gd name="connsiteY82" fmla="*/ 118713 h 5835286"/>
              <a:gd name="connsiteX83" fmla="*/ 6916555 w 10924271"/>
              <a:gd name="connsiteY83" fmla="*/ 118008 h 5835286"/>
              <a:gd name="connsiteX84" fmla="*/ 6882898 w 10924271"/>
              <a:gd name="connsiteY84" fmla="*/ 118162 h 5835286"/>
              <a:gd name="connsiteX85" fmla="*/ 6807508 w 10924271"/>
              <a:gd name="connsiteY85" fmla="*/ 126594 h 5835286"/>
              <a:gd name="connsiteX86" fmla="*/ 156423 w 10924271"/>
              <a:gd name="connsiteY86" fmla="*/ 121898 h 5835286"/>
              <a:gd name="connsiteX87" fmla="*/ 0 w 10924271"/>
              <a:gd name="connsiteY87" fmla="*/ 0 h 5835286"/>
              <a:gd name="connsiteX88" fmla="*/ 10920124 w 10924271"/>
              <a:gd name="connsiteY88" fmla="*/ 13053 h 5835286"/>
              <a:gd name="connsiteX89" fmla="*/ 10922346 w 10924271"/>
              <a:gd name="connsiteY89" fmla="*/ 5819877 h 5835286"/>
              <a:gd name="connsiteX90" fmla="*/ 5115 w 10924271"/>
              <a:gd name="connsiteY90" fmla="*/ 5835286 h 5835286"/>
              <a:gd name="connsiteX91" fmla="*/ 0 w 10924271"/>
              <a:gd name="connsiteY91" fmla="*/ 0 h 5835286"/>
              <a:gd name="connsiteX0" fmla="*/ 156423 w 10923567"/>
              <a:gd name="connsiteY0" fmla="*/ 121898 h 5835286"/>
              <a:gd name="connsiteX1" fmla="*/ 156423 w 10923567"/>
              <a:gd name="connsiteY1" fmla="*/ 126469 h 5835286"/>
              <a:gd name="connsiteX2" fmla="*/ 132196 w 10923567"/>
              <a:gd name="connsiteY2" fmla="*/ 136186 h 5835286"/>
              <a:gd name="connsiteX3" fmla="*/ 121973 w 10923567"/>
              <a:gd name="connsiteY3" fmla="*/ 159807 h 5835286"/>
              <a:gd name="connsiteX4" fmla="*/ 121973 w 10923567"/>
              <a:gd name="connsiteY4" fmla="*/ 2905769 h 5835286"/>
              <a:gd name="connsiteX5" fmla="*/ 126218 w 10923567"/>
              <a:gd name="connsiteY5" fmla="*/ 2915638 h 5835286"/>
              <a:gd name="connsiteX6" fmla="*/ 121935 w 10923567"/>
              <a:gd name="connsiteY6" fmla="*/ 2923708 h 5835286"/>
              <a:gd name="connsiteX7" fmla="*/ 121935 w 10923567"/>
              <a:gd name="connsiteY7" fmla="*/ 5660051 h 5835286"/>
              <a:gd name="connsiteX8" fmla="*/ 132125 w 10923567"/>
              <a:gd name="connsiteY8" fmla="*/ 5683733 h 5835286"/>
              <a:gd name="connsiteX9" fmla="*/ 156423 w 10923567"/>
              <a:gd name="connsiteY9" fmla="*/ 5693498 h 5835286"/>
              <a:gd name="connsiteX10" fmla="*/ 156423 w 10923567"/>
              <a:gd name="connsiteY10" fmla="*/ 5695534 h 5835286"/>
              <a:gd name="connsiteX11" fmla="*/ 699581 w 10923567"/>
              <a:gd name="connsiteY11" fmla="*/ 5695533 h 5835286"/>
              <a:gd name="connsiteX12" fmla="*/ 713480 w 10923567"/>
              <a:gd name="connsiteY12" fmla="*/ 5699200 h 5835286"/>
              <a:gd name="connsiteX13" fmla="*/ 746681 w 10923567"/>
              <a:gd name="connsiteY13" fmla="*/ 5702884 h 5835286"/>
              <a:gd name="connsiteX14" fmla="*/ 883096 w 10923567"/>
              <a:gd name="connsiteY14" fmla="*/ 5703732 h 5835286"/>
              <a:gd name="connsiteX15" fmla="*/ 963599 w 10923567"/>
              <a:gd name="connsiteY15" fmla="*/ 5707819 h 5835286"/>
              <a:gd name="connsiteX16" fmla="*/ 992428 w 10923567"/>
              <a:gd name="connsiteY16" fmla="*/ 5714994 h 5835286"/>
              <a:gd name="connsiteX17" fmla="*/ 1033868 w 10923567"/>
              <a:gd name="connsiteY17" fmla="*/ 5721234 h 5835286"/>
              <a:gd name="connsiteX18" fmla="*/ 1105647 w 10923567"/>
              <a:gd name="connsiteY18" fmla="*/ 5736600 h 5835286"/>
              <a:gd name="connsiteX19" fmla="*/ 1174816 w 10923567"/>
              <a:gd name="connsiteY19" fmla="*/ 5743225 h 5835286"/>
              <a:gd name="connsiteX20" fmla="*/ 1221319 w 10923567"/>
              <a:gd name="connsiteY20" fmla="*/ 5744508 h 5835286"/>
              <a:gd name="connsiteX21" fmla="*/ 1228064 w 10923567"/>
              <a:gd name="connsiteY21" fmla="*/ 5744253 h 5835286"/>
              <a:gd name="connsiteX22" fmla="*/ 1283851 w 10923567"/>
              <a:gd name="connsiteY22" fmla="*/ 5735184 h 5835286"/>
              <a:gd name="connsiteX23" fmla="*/ 1289051 w 10923567"/>
              <a:gd name="connsiteY23" fmla="*/ 5739751 h 5835286"/>
              <a:gd name="connsiteX24" fmla="*/ 1306532 w 10923567"/>
              <a:gd name="connsiteY24" fmla="*/ 5744407 h 5835286"/>
              <a:gd name="connsiteX25" fmla="*/ 1321509 w 10923567"/>
              <a:gd name="connsiteY25" fmla="*/ 5738956 h 5835286"/>
              <a:gd name="connsiteX26" fmla="*/ 1391643 w 10923567"/>
              <a:gd name="connsiteY26" fmla="*/ 5729239 h 5835286"/>
              <a:gd name="connsiteX27" fmla="*/ 1494243 w 10923567"/>
              <a:gd name="connsiteY27" fmla="*/ 5720287 h 5835286"/>
              <a:gd name="connsiteX28" fmla="*/ 1509747 w 10923567"/>
              <a:gd name="connsiteY28" fmla="*/ 5714681 h 5835286"/>
              <a:gd name="connsiteX29" fmla="*/ 1610369 w 10923567"/>
              <a:gd name="connsiteY29" fmla="*/ 5700983 h 5835286"/>
              <a:gd name="connsiteX30" fmla="*/ 1663169 w 10923567"/>
              <a:gd name="connsiteY30" fmla="*/ 5698865 h 5835286"/>
              <a:gd name="connsiteX31" fmla="*/ 1669042 w 10923567"/>
              <a:gd name="connsiteY31" fmla="*/ 5703989 h 5835286"/>
              <a:gd name="connsiteX32" fmla="*/ 1684628 w 10923567"/>
              <a:gd name="connsiteY32" fmla="*/ 5702636 h 5835286"/>
              <a:gd name="connsiteX33" fmla="*/ 1688821 w 10923567"/>
              <a:gd name="connsiteY33" fmla="*/ 5703398 h 5835286"/>
              <a:gd name="connsiteX34" fmla="*/ 1712805 w 10923567"/>
              <a:gd name="connsiteY34" fmla="*/ 5706645 h 5835286"/>
              <a:gd name="connsiteX35" fmla="*/ 1717254 w 10923567"/>
              <a:gd name="connsiteY35" fmla="*/ 5696916 h 5835286"/>
              <a:gd name="connsiteX36" fmla="*/ 1724325 w 10923567"/>
              <a:gd name="connsiteY36" fmla="*/ 5695534 h 5835286"/>
              <a:gd name="connsiteX37" fmla="*/ 1983344 w 10923567"/>
              <a:gd name="connsiteY37" fmla="*/ 5695534 h 5835286"/>
              <a:gd name="connsiteX38" fmla="*/ 2005548 w 10923567"/>
              <a:gd name="connsiteY38" fmla="*/ 5704463 h 5835286"/>
              <a:gd name="connsiteX39" fmla="*/ 2074717 w 10923567"/>
              <a:gd name="connsiteY39" fmla="*/ 5711089 h 5835286"/>
              <a:gd name="connsiteX40" fmla="*/ 2121220 w 10923567"/>
              <a:gd name="connsiteY40" fmla="*/ 5712372 h 5835286"/>
              <a:gd name="connsiteX41" fmla="*/ 2127966 w 10923567"/>
              <a:gd name="connsiteY41" fmla="*/ 5712119 h 5835286"/>
              <a:gd name="connsiteX42" fmla="*/ 2183754 w 10923567"/>
              <a:gd name="connsiteY42" fmla="*/ 5703050 h 5835286"/>
              <a:gd name="connsiteX43" fmla="*/ 2188953 w 10923567"/>
              <a:gd name="connsiteY43" fmla="*/ 5707616 h 5835286"/>
              <a:gd name="connsiteX44" fmla="*/ 2206433 w 10923567"/>
              <a:gd name="connsiteY44" fmla="*/ 5712273 h 5835286"/>
              <a:gd name="connsiteX45" fmla="*/ 2221412 w 10923567"/>
              <a:gd name="connsiteY45" fmla="*/ 5706821 h 5835286"/>
              <a:gd name="connsiteX46" fmla="*/ 2291546 w 10923567"/>
              <a:gd name="connsiteY46" fmla="*/ 5697104 h 5835286"/>
              <a:gd name="connsiteX47" fmla="*/ 2309553 w 10923567"/>
              <a:gd name="connsiteY47" fmla="*/ 5695533 h 5835286"/>
              <a:gd name="connsiteX48" fmla="*/ 3061820 w 10923567"/>
              <a:gd name="connsiteY48" fmla="*/ 5695534 h 5835286"/>
              <a:gd name="connsiteX49" fmla="*/ 3712119 w 10923567"/>
              <a:gd name="connsiteY49" fmla="*/ 5695533 h 5835286"/>
              <a:gd name="connsiteX50" fmla="*/ 4140448 w 10923567"/>
              <a:gd name="connsiteY50" fmla="*/ 5695533 h 5835286"/>
              <a:gd name="connsiteX51" fmla="*/ 4174676 w 10923567"/>
              <a:gd name="connsiteY51" fmla="*/ 5695691 h 5835286"/>
              <a:gd name="connsiteX52" fmla="*/ 4382671 w 10923567"/>
              <a:gd name="connsiteY52" fmla="*/ 5695766 h 5835286"/>
              <a:gd name="connsiteX53" fmla="*/ 4384112 w 10923567"/>
              <a:gd name="connsiteY53" fmla="*/ 5695533 h 5835286"/>
              <a:gd name="connsiteX54" fmla="*/ 6787989 w 10923567"/>
              <a:gd name="connsiteY54" fmla="*/ 5695533 h 5835286"/>
              <a:gd name="connsiteX55" fmla="*/ 10749266 w 10923567"/>
              <a:gd name="connsiteY55" fmla="*/ 5695534 h 5835286"/>
              <a:gd name="connsiteX56" fmla="*/ 10786115 w 10923567"/>
              <a:gd name="connsiteY56" fmla="*/ 5660054 h 5835286"/>
              <a:gd name="connsiteX57" fmla="*/ 10786115 w 10923567"/>
              <a:gd name="connsiteY57" fmla="*/ 3070919 h 5835286"/>
              <a:gd name="connsiteX58" fmla="*/ 10786115 w 10923567"/>
              <a:gd name="connsiteY58" fmla="*/ 2754250 h 5835286"/>
              <a:gd name="connsiteX59" fmla="*/ 10786115 w 10923567"/>
              <a:gd name="connsiteY59" fmla="*/ 165117 h 5835286"/>
              <a:gd name="connsiteX60" fmla="*/ 10749266 w 10923567"/>
              <a:gd name="connsiteY60" fmla="*/ 129737 h 5835286"/>
              <a:gd name="connsiteX61" fmla="*/ 9074603 w 10923567"/>
              <a:gd name="connsiteY61" fmla="*/ 129738 h 5835286"/>
              <a:gd name="connsiteX62" fmla="*/ 9019942 w 10923567"/>
              <a:gd name="connsiteY62" fmla="*/ 119783 h 5835286"/>
              <a:gd name="connsiteX63" fmla="*/ 8963717 w 10923567"/>
              <a:gd name="connsiteY63" fmla="*/ 129737 h 5835286"/>
              <a:gd name="connsiteX64" fmla="*/ 8214458 w 10923567"/>
              <a:gd name="connsiteY64" fmla="*/ 129737 h 5835286"/>
              <a:gd name="connsiteX65" fmla="*/ 8115002 w 10923567"/>
              <a:gd name="connsiteY65" fmla="*/ 129738 h 5835286"/>
              <a:gd name="connsiteX66" fmla="*/ 8059453 w 10923567"/>
              <a:gd name="connsiteY66" fmla="*/ 119128 h 5835286"/>
              <a:gd name="connsiteX67" fmla="*/ 8002660 w 10923567"/>
              <a:gd name="connsiteY67" fmla="*/ 106969 h 5835286"/>
              <a:gd name="connsiteX68" fmla="*/ 7947930 w 10923567"/>
              <a:gd name="connsiteY68" fmla="*/ 101727 h 5835286"/>
              <a:gd name="connsiteX69" fmla="*/ 7905797 w 10923567"/>
              <a:gd name="connsiteY69" fmla="*/ 100913 h 5835286"/>
              <a:gd name="connsiteX70" fmla="*/ 7861655 w 10923567"/>
              <a:gd name="connsiteY70" fmla="*/ 108089 h 5835286"/>
              <a:gd name="connsiteX71" fmla="*/ 7831859 w 10923567"/>
              <a:gd name="connsiteY71" fmla="*/ 105104 h 5835286"/>
              <a:gd name="connsiteX72" fmla="*/ 7776366 w 10923567"/>
              <a:gd name="connsiteY72" fmla="*/ 112792 h 5835286"/>
              <a:gd name="connsiteX73" fmla="*/ 7695184 w 10923567"/>
              <a:gd name="connsiteY73" fmla="*/ 119876 h 5835286"/>
              <a:gd name="connsiteX74" fmla="*/ 7639301 w 10923567"/>
              <a:gd name="connsiteY74" fmla="*/ 127426 h 5835286"/>
              <a:gd name="connsiteX75" fmla="*/ 7628525 w 10923567"/>
              <a:gd name="connsiteY75" fmla="*/ 129738 h 5835286"/>
              <a:gd name="connsiteX76" fmla="*/ 7262859 w 10923567"/>
              <a:gd name="connsiteY76" fmla="*/ 129738 h 5835286"/>
              <a:gd name="connsiteX77" fmla="*/ 7235885 w 10923567"/>
              <a:gd name="connsiteY77" fmla="*/ 127154 h 5835286"/>
              <a:gd name="connsiteX78" fmla="*/ 7144881 w 10923567"/>
              <a:gd name="connsiteY78" fmla="*/ 129738 h 5835286"/>
              <a:gd name="connsiteX79" fmla="*/ 7131665 w 10923567"/>
              <a:gd name="connsiteY79" fmla="*/ 126217 h 5835286"/>
              <a:gd name="connsiteX80" fmla="*/ 7042693 w 10923567"/>
              <a:gd name="connsiteY80" fmla="*/ 129738 h 5835286"/>
              <a:gd name="connsiteX81" fmla="*/ 6945213 w 10923567"/>
              <a:gd name="connsiteY81" fmla="*/ 126748 h 5835286"/>
              <a:gd name="connsiteX82" fmla="*/ 6937934 w 10923567"/>
              <a:gd name="connsiteY82" fmla="*/ 118713 h 5835286"/>
              <a:gd name="connsiteX83" fmla="*/ 6916555 w 10923567"/>
              <a:gd name="connsiteY83" fmla="*/ 118008 h 5835286"/>
              <a:gd name="connsiteX84" fmla="*/ 6882898 w 10923567"/>
              <a:gd name="connsiteY84" fmla="*/ 118162 h 5835286"/>
              <a:gd name="connsiteX85" fmla="*/ 6807508 w 10923567"/>
              <a:gd name="connsiteY85" fmla="*/ 126594 h 5835286"/>
              <a:gd name="connsiteX86" fmla="*/ 156423 w 10923567"/>
              <a:gd name="connsiteY86" fmla="*/ 121898 h 5835286"/>
              <a:gd name="connsiteX87" fmla="*/ 0 w 10923567"/>
              <a:gd name="connsiteY87" fmla="*/ 0 h 5835286"/>
              <a:gd name="connsiteX88" fmla="*/ 10907824 w 10923567"/>
              <a:gd name="connsiteY88" fmla="*/ 19468 h 5835286"/>
              <a:gd name="connsiteX89" fmla="*/ 10922346 w 10923567"/>
              <a:gd name="connsiteY89" fmla="*/ 5819877 h 5835286"/>
              <a:gd name="connsiteX90" fmla="*/ 5115 w 10923567"/>
              <a:gd name="connsiteY90" fmla="*/ 5835286 h 5835286"/>
              <a:gd name="connsiteX91" fmla="*/ 0 w 10923567"/>
              <a:gd name="connsiteY91" fmla="*/ 0 h 5835286"/>
              <a:gd name="connsiteX0" fmla="*/ 156423 w 10907824"/>
              <a:gd name="connsiteY0" fmla="*/ 121898 h 5835286"/>
              <a:gd name="connsiteX1" fmla="*/ 156423 w 10907824"/>
              <a:gd name="connsiteY1" fmla="*/ 126469 h 5835286"/>
              <a:gd name="connsiteX2" fmla="*/ 132196 w 10907824"/>
              <a:gd name="connsiteY2" fmla="*/ 136186 h 5835286"/>
              <a:gd name="connsiteX3" fmla="*/ 121973 w 10907824"/>
              <a:gd name="connsiteY3" fmla="*/ 159807 h 5835286"/>
              <a:gd name="connsiteX4" fmla="*/ 121973 w 10907824"/>
              <a:gd name="connsiteY4" fmla="*/ 2905769 h 5835286"/>
              <a:gd name="connsiteX5" fmla="*/ 126218 w 10907824"/>
              <a:gd name="connsiteY5" fmla="*/ 2915638 h 5835286"/>
              <a:gd name="connsiteX6" fmla="*/ 121935 w 10907824"/>
              <a:gd name="connsiteY6" fmla="*/ 2923708 h 5835286"/>
              <a:gd name="connsiteX7" fmla="*/ 121935 w 10907824"/>
              <a:gd name="connsiteY7" fmla="*/ 5660051 h 5835286"/>
              <a:gd name="connsiteX8" fmla="*/ 132125 w 10907824"/>
              <a:gd name="connsiteY8" fmla="*/ 5683733 h 5835286"/>
              <a:gd name="connsiteX9" fmla="*/ 156423 w 10907824"/>
              <a:gd name="connsiteY9" fmla="*/ 5693498 h 5835286"/>
              <a:gd name="connsiteX10" fmla="*/ 156423 w 10907824"/>
              <a:gd name="connsiteY10" fmla="*/ 5695534 h 5835286"/>
              <a:gd name="connsiteX11" fmla="*/ 699581 w 10907824"/>
              <a:gd name="connsiteY11" fmla="*/ 5695533 h 5835286"/>
              <a:gd name="connsiteX12" fmla="*/ 713480 w 10907824"/>
              <a:gd name="connsiteY12" fmla="*/ 5699200 h 5835286"/>
              <a:gd name="connsiteX13" fmla="*/ 746681 w 10907824"/>
              <a:gd name="connsiteY13" fmla="*/ 5702884 h 5835286"/>
              <a:gd name="connsiteX14" fmla="*/ 883096 w 10907824"/>
              <a:gd name="connsiteY14" fmla="*/ 5703732 h 5835286"/>
              <a:gd name="connsiteX15" fmla="*/ 963599 w 10907824"/>
              <a:gd name="connsiteY15" fmla="*/ 5707819 h 5835286"/>
              <a:gd name="connsiteX16" fmla="*/ 992428 w 10907824"/>
              <a:gd name="connsiteY16" fmla="*/ 5714994 h 5835286"/>
              <a:gd name="connsiteX17" fmla="*/ 1033868 w 10907824"/>
              <a:gd name="connsiteY17" fmla="*/ 5721234 h 5835286"/>
              <a:gd name="connsiteX18" fmla="*/ 1105647 w 10907824"/>
              <a:gd name="connsiteY18" fmla="*/ 5736600 h 5835286"/>
              <a:gd name="connsiteX19" fmla="*/ 1174816 w 10907824"/>
              <a:gd name="connsiteY19" fmla="*/ 5743225 h 5835286"/>
              <a:gd name="connsiteX20" fmla="*/ 1221319 w 10907824"/>
              <a:gd name="connsiteY20" fmla="*/ 5744508 h 5835286"/>
              <a:gd name="connsiteX21" fmla="*/ 1228064 w 10907824"/>
              <a:gd name="connsiteY21" fmla="*/ 5744253 h 5835286"/>
              <a:gd name="connsiteX22" fmla="*/ 1283851 w 10907824"/>
              <a:gd name="connsiteY22" fmla="*/ 5735184 h 5835286"/>
              <a:gd name="connsiteX23" fmla="*/ 1289051 w 10907824"/>
              <a:gd name="connsiteY23" fmla="*/ 5739751 h 5835286"/>
              <a:gd name="connsiteX24" fmla="*/ 1306532 w 10907824"/>
              <a:gd name="connsiteY24" fmla="*/ 5744407 h 5835286"/>
              <a:gd name="connsiteX25" fmla="*/ 1321509 w 10907824"/>
              <a:gd name="connsiteY25" fmla="*/ 5738956 h 5835286"/>
              <a:gd name="connsiteX26" fmla="*/ 1391643 w 10907824"/>
              <a:gd name="connsiteY26" fmla="*/ 5729239 h 5835286"/>
              <a:gd name="connsiteX27" fmla="*/ 1494243 w 10907824"/>
              <a:gd name="connsiteY27" fmla="*/ 5720287 h 5835286"/>
              <a:gd name="connsiteX28" fmla="*/ 1509747 w 10907824"/>
              <a:gd name="connsiteY28" fmla="*/ 5714681 h 5835286"/>
              <a:gd name="connsiteX29" fmla="*/ 1610369 w 10907824"/>
              <a:gd name="connsiteY29" fmla="*/ 5700983 h 5835286"/>
              <a:gd name="connsiteX30" fmla="*/ 1663169 w 10907824"/>
              <a:gd name="connsiteY30" fmla="*/ 5698865 h 5835286"/>
              <a:gd name="connsiteX31" fmla="*/ 1669042 w 10907824"/>
              <a:gd name="connsiteY31" fmla="*/ 5703989 h 5835286"/>
              <a:gd name="connsiteX32" fmla="*/ 1684628 w 10907824"/>
              <a:gd name="connsiteY32" fmla="*/ 5702636 h 5835286"/>
              <a:gd name="connsiteX33" fmla="*/ 1688821 w 10907824"/>
              <a:gd name="connsiteY33" fmla="*/ 5703398 h 5835286"/>
              <a:gd name="connsiteX34" fmla="*/ 1712805 w 10907824"/>
              <a:gd name="connsiteY34" fmla="*/ 5706645 h 5835286"/>
              <a:gd name="connsiteX35" fmla="*/ 1717254 w 10907824"/>
              <a:gd name="connsiteY35" fmla="*/ 5696916 h 5835286"/>
              <a:gd name="connsiteX36" fmla="*/ 1724325 w 10907824"/>
              <a:gd name="connsiteY36" fmla="*/ 5695534 h 5835286"/>
              <a:gd name="connsiteX37" fmla="*/ 1983344 w 10907824"/>
              <a:gd name="connsiteY37" fmla="*/ 5695534 h 5835286"/>
              <a:gd name="connsiteX38" fmla="*/ 2005548 w 10907824"/>
              <a:gd name="connsiteY38" fmla="*/ 5704463 h 5835286"/>
              <a:gd name="connsiteX39" fmla="*/ 2074717 w 10907824"/>
              <a:gd name="connsiteY39" fmla="*/ 5711089 h 5835286"/>
              <a:gd name="connsiteX40" fmla="*/ 2121220 w 10907824"/>
              <a:gd name="connsiteY40" fmla="*/ 5712372 h 5835286"/>
              <a:gd name="connsiteX41" fmla="*/ 2127966 w 10907824"/>
              <a:gd name="connsiteY41" fmla="*/ 5712119 h 5835286"/>
              <a:gd name="connsiteX42" fmla="*/ 2183754 w 10907824"/>
              <a:gd name="connsiteY42" fmla="*/ 5703050 h 5835286"/>
              <a:gd name="connsiteX43" fmla="*/ 2188953 w 10907824"/>
              <a:gd name="connsiteY43" fmla="*/ 5707616 h 5835286"/>
              <a:gd name="connsiteX44" fmla="*/ 2206433 w 10907824"/>
              <a:gd name="connsiteY44" fmla="*/ 5712273 h 5835286"/>
              <a:gd name="connsiteX45" fmla="*/ 2221412 w 10907824"/>
              <a:gd name="connsiteY45" fmla="*/ 5706821 h 5835286"/>
              <a:gd name="connsiteX46" fmla="*/ 2291546 w 10907824"/>
              <a:gd name="connsiteY46" fmla="*/ 5697104 h 5835286"/>
              <a:gd name="connsiteX47" fmla="*/ 2309553 w 10907824"/>
              <a:gd name="connsiteY47" fmla="*/ 5695533 h 5835286"/>
              <a:gd name="connsiteX48" fmla="*/ 3061820 w 10907824"/>
              <a:gd name="connsiteY48" fmla="*/ 5695534 h 5835286"/>
              <a:gd name="connsiteX49" fmla="*/ 3712119 w 10907824"/>
              <a:gd name="connsiteY49" fmla="*/ 5695533 h 5835286"/>
              <a:gd name="connsiteX50" fmla="*/ 4140448 w 10907824"/>
              <a:gd name="connsiteY50" fmla="*/ 5695533 h 5835286"/>
              <a:gd name="connsiteX51" fmla="*/ 4174676 w 10907824"/>
              <a:gd name="connsiteY51" fmla="*/ 5695691 h 5835286"/>
              <a:gd name="connsiteX52" fmla="*/ 4382671 w 10907824"/>
              <a:gd name="connsiteY52" fmla="*/ 5695766 h 5835286"/>
              <a:gd name="connsiteX53" fmla="*/ 4384112 w 10907824"/>
              <a:gd name="connsiteY53" fmla="*/ 5695533 h 5835286"/>
              <a:gd name="connsiteX54" fmla="*/ 6787989 w 10907824"/>
              <a:gd name="connsiteY54" fmla="*/ 5695533 h 5835286"/>
              <a:gd name="connsiteX55" fmla="*/ 10749266 w 10907824"/>
              <a:gd name="connsiteY55" fmla="*/ 5695534 h 5835286"/>
              <a:gd name="connsiteX56" fmla="*/ 10786115 w 10907824"/>
              <a:gd name="connsiteY56" fmla="*/ 5660054 h 5835286"/>
              <a:gd name="connsiteX57" fmla="*/ 10786115 w 10907824"/>
              <a:gd name="connsiteY57" fmla="*/ 3070919 h 5835286"/>
              <a:gd name="connsiteX58" fmla="*/ 10786115 w 10907824"/>
              <a:gd name="connsiteY58" fmla="*/ 2754250 h 5835286"/>
              <a:gd name="connsiteX59" fmla="*/ 10786115 w 10907824"/>
              <a:gd name="connsiteY59" fmla="*/ 165117 h 5835286"/>
              <a:gd name="connsiteX60" fmla="*/ 10749266 w 10907824"/>
              <a:gd name="connsiteY60" fmla="*/ 129737 h 5835286"/>
              <a:gd name="connsiteX61" fmla="*/ 9074603 w 10907824"/>
              <a:gd name="connsiteY61" fmla="*/ 129738 h 5835286"/>
              <a:gd name="connsiteX62" fmla="*/ 9019942 w 10907824"/>
              <a:gd name="connsiteY62" fmla="*/ 119783 h 5835286"/>
              <a:gd name="connsiteX63" fmla="*/ 8963717 w 10907824"/>
              <a:gd name="connsiteY63" fmla="*/ 129737 h 5835286"/>
              <a:gd name="connsiteX64" fmla="*/ 8214458 w 10907824"/>
              <a:gd name="connsiteY64" fmla="*/ 129737 h 5835286"/>
              <a:gd name="connsiteX65" fmla="*/ 8115002 w 10907824"/>
              <a:gd name="connsiteY65" fmla="*/ 129738 h 5835286"/>
              <a:gd name="connsiteX66" fmla="*/ 8059453 w 10907824"/>
              <a:gd name="connsiteY66" fmla="*/ 119128 h 5835286"/>
              <a:gd name="connsiteX67" fmla="*/ 8002660 w 10907824"/>
              <a:gd name="connsiteY67" fmla="*/ 106969 h 5835286"/>
              <a:gd name="connsiteX68" fmla="*/ 7947930 w 10907824"/>
              <a:gd name="connsiteY68" fmla="*/ 101727 h 5835286"/>
              <a:gd name="connsiteX69" fmla="*/ 7905797 w 10907824"/>
              <a:gd name="connsiteY69" fmla="*/ 100913 h 5835286"/>
              <a:gd name="connsiteX70" fmla="*/ 7861655 w 10907824"/>
              <a:gd name="connsiteY70" fmla="*/ 108089 h 5835286"/>
              <a:gd name="connsiteX71" fmla="*/ 7831859 w 10907824"/>
              <a:gd name="connsiteY71" fmla="*/ 105104 h 5835286"/>
              <a:gd name="connsiteX72" fmla="*/ 7776366 w 10907824"/>
              <a:gd name="connsiteY72" fmla="*/ 112792 h 5835286"/>
              <a:gd name="connsiteX73" fmla="*/ 7695184 w 10907824"/>
              <a:gd name="connsiteY73" fmla="*/ 119876 h 5835286"/>
              <a:gd name="connsiteX74" fmla="*/ 7639301 w 10907824"/>
              <a:gd name="connsiteY74" fmla="*/ 127426 h 5835286"/>
              <a:gd name="connsiteX75" fmla="*/ 7628525 w 10907824"/>
              <a:gd name="connsiteY75" fmla="*/ 129738 h 5835286"/>
              <a:gd name="connsiteX76" fmla="*/ 7262859 w 10907824"/>
              <a:gd name="connsiteY76" fmla="*/ 129738 h 5835286"/>
              <a:gd name="connsiteX77" fmla="*/ 7235885 w 10907824"/>
              <a:gd name="connsiteY77" fmla="*/ 127154 h 5835286"/>
              <a:gd name="connsiteX78" fmla="*/ 7144881 w 10907824"/>
              <a:gd name="connsiteY78" fmla="*/ 129738 h 5835286"/>
              <a:gd name="connsiteX79" fmla="*/ 7131665 w 10907824"/>
              <a:gd name="connsiteY79" fmla="*/ 126217 h 5835286"/>
              <a:gd name="connsiteX80" fmla="*/ 7042693 w 10907824"/>
              <a:gd name="connsiteY80" fmla="*/ 129738 h 5835286"/>
              <a:gd name="connsiteX81" fmla="*/ 6945213 w 10907824"/>
              <a:gd name="connsiteY81" fmla="*/ 126748 h 5835286"/>
              <a:gd name="connsiteX82" fmla="*/ 6937934 w 10907824"/>
              <a:gd name="connsiteY82" fmla="*/ 118713 h 5835286"/>
              <a:gd name="connsiteX83" fmla="*/ 6916555 w 10907824"/>
              <a:gd name="connsiteY83" fmla="*/ 118008 h 5835286"/>
              <a:gd name="connsiteX84" fmla="*/ 6882898 w 10907824"/>
              <a:gd name="connsiteY84" fmla="*/ 118162 h 5835286"/>
              <a:gd name="connsiteX85" fmla="*/ 6807508 w 10907824"/>
              <a:gd name="connsiteY85" fmla="*/ 126594 h 5835286"/>
              <a:gd name="connsiteX86" fmla="*/ 156423 w 10907824"/>
              <a:gd name="connsiteY86" fmla="*/ 121898 h 5835286"/>
              <a:gd name="connsiteX87" fmla="*/ 0 w 10907824"/>
              <a:gd name="connsiteY87" fmla="*/ 0 h 5835286"/>
              <a:gd name="connsiteX88" fmla="*/ 10907824 w 10907824"/>
              <a:gd name="connsiteY88" fmla="*/ 19468 h 5835286"/>
              <a:gd name="connsiteX89" fmla="*/ 10897315 w 10907824"/>
              <a:gd name="connsiteY89" fmla="*/ 5807913 h 5835286"/>
              <a:gd name="connsiteX90" fmla="*/ 5115 w 10907824"/>
              <a:gd name="connsiteY90" fmla="*/ 5835286 h 5835286"/>
              <a:gd name="connsiteX91" fmla="*/ 0 w 10907824"/>
              <a:gd name="connsiteY91" fmla="*/ 0 h 583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907824" h="5835286">
                <a:moveTo>
                  <a:pt x="156423" y="121898"/>
                </a:moveTo>
                <a:lnTo>
                  <a:pt x="156423" y="126469"/>
                </a:lnTo>
                <a:lnTo>
                  <a:pt x="132196" y="136186"/>
                </a:lnTo>
                <a:cubicBezTo>
                  <a:pt x="125925" y="142231"/>
                  <a:pt x="122028" y="150577"/>
                  <a:pt x="121973" y="159807"/>
                </a:cubicBezTo>
                <a:lnTo>
                  <a:pt x="121973" y="2905769"/>
                </a:lnTo>
                <a:lnTo>
                  <a:pt x="126218" y="2915638"/>
                </a:lnTo>
                <a:lnTo>
                  <a:pt x="121935" y="2923708"/>
                </a:lnTo>
                <a:lnTo>
                  <a:pt x="121935" y="5660051"/>
                </a:lnTo>
                <a:cubicBezTo>
                  <a:pt x="121963" y="5669300"/>
                  <a:pt x="125851" y="5677670"/>
                  <a:pt x="132125" y="5683733"/>
                </a:cubicBezTo>
                <a:lnTo>
                  <a:pt x="156423" y="5693498"/>
                </a:lnTo>
                <a:lnTo>
                  <a:pt x="156423" y="5695534"/>
                </a:lnTo>
                <a:lnTo>
                  <a:pt x="699581" y="5695533"/>
                </a:lnTo>
                <a:lnTo>
                  <a:pt x="713480" y="5699200"/>
                </a:lnTo>
                <a:cubicBezTo>
                  <a:pt x="720931" y="5700727"/>
                  <a:pt x="731177" y="5702145"/>
                  <a:pt x="746681" y="5702884"/>
                </a:cubicBezTo>
                <a:cubicBezTo>
                  <a:pt x="785206" y="5690649"/>
                  <a:pt x="835217" y="5720184"/>
                  <a:pt x="883096" y="5703732"/>
                </a:cubicBezTo>
                <a:cubicBezTo>
                  <a:pt x="900581" y="5699747"/>
                  <a:pt x="953962" y="5700059"/>
                  <a:pt x="963599" y="5707819"/>
                </a:cubicBezTo>
                <a:cubicBezTo>
                  <a:pt x="974635" y="5709471"/>
                  <a:pt x="987790" y="5706666"/>
                  <a:pt x="992428" y="5714994"/>
                </a:cubicBezTo>
                <a:cubicBezTo>
                  <a:pt x="1000321" y="5725009"/>
                  <a:pt x="1040124" y="5709365"/>
                  <a:pt x="1033868" y="5721234"/>
                </a:cubicBezTo>
                <a:cubicBezTo>
                  <a:pt x="1062109" y="5710513"/>
                  <a:pt x="1082767" y="5731476"/>
                  <a:pt x="1105647" y="5736600"/>
                </a:cubicBezTo>
                <a:lnTo>
                  <a:pt x="1174816" y="5743225"/>
                </a:lnTo>
                <a:lnTo>
                  <a:pt x="1221319" y="5744508"/>
                </a:lnTo>
                <a:lnTo>
                  <a:pt x="1228064" y="5744253"/>
                </a:lnTo>
                <a:lnTo>
                  <a:pt x="1283851" y="5735184"/>
                </a:lnTo>
                <a:cubicBezTo>
                  <a:pt x="1285152" y="5736840"/>
                  <a:pt x="1286902" y="5738381"/>
                  <a:pt x="1289051" y="5739751"/>
                </a:cubicBezTo>
                <a:lnTo>
                  <a:pt x="1306532" y="5744407"/>
                </a:lnTo>
                <a:lnTo>
                  <a:pt x="1321509" y="5738956"/>
                </a:lnTo>
                <a:lnTo>
                  <a:pt x="1391643" y="5729239"/>
                </a:lnTo>
                <a:lnTo>
                  <a:pt x="1494243" y="5720287"/>
                </a:lnTo>
                <a:lnTo>
                  <a:pt x="1509747" y="5714681"/>
                </a:lnTo>
                <a:cubicBezTo>
                  <a:pt x="1545134" y="5708526"/>
                  <a:pt x="1587810" y="5714907"/>
                  <a:pt x="1610369" y="5700983"/>
                </a:cubicBezTo>
                <a:lnTo>
                  <a:pt x="1663169" y="5698865"/>
                </a:lnTo>
                <a:lnTo>
                  <a:pt x="1669042" y="5703989"/>
                </a:lnTo>
                <a:lnTo>
                  <a:pt x="1684628" y="5702636"/>
                </a:lnTo>
                <a:lnTo>
                  <a:pt x="1688821" y="5703398"/>
                </a:lnTo>
                <a:cubicBezTo>
                  <a:pt x="1696821" y="5704879"/>
                  <a:pt x="1704759" y="5706162"/>
                  <a:pt x="1712805" y="5706645"/>
                </a:cubicBezTo>
                <a:cubicBezTo>
                  <a:pt x="1711956" y="5701808"/>
                  <a:pt x="1713805" y="5698781"/>
                  <a:pt x="1717254" y="5696916"/>
                </a:cubicBezTo>
                <a:lnTo>
                  <a:pt x="1724325" y="5695534"/>
                </a:lnTo>
                <a:lnTo>
                  <a:pt x="1983344" y="5695534"/>
                </a:lnTo>
                <a:lnTo>
                  <a:pt x="2005548" y="5704463"/>
                </a:lnTo>
                <a:lnTo>
                  <a:pt x="2074717" y="5711089"/>
                </a:lnTo>
                <a:lnTo>
                  <a:pt x="2121220" y="5712372"/>
                </a:lnTo>
                <a:lnTo>
                  <a:pt x="2127966" y="5712119"/>
                </a:lnTo>
                <a:lnTo>
                  <a:pt x="2183754" y="5703050"/>
                </a:lnTo>
                <a:cubicBezTo>
                  <a:pt x="2185053" y="5704705"/>
                  <a:pt x="2186804" y="5706245"/>
                  <a:pt x="2188953" y="5707616"/>
                </a:cubicBezTo>
                <a:lnTo>
                  <a:pt x="2206433" y="5712273"/>
                </a:lnTo>
                <a:lnTo>
                  <a:pt x="2221412" y="5706821"/>
                </a:lnTo>
                <a:lnTo>
                  <a:pt x="2291546" y="5697104"/>
                </a:lnTo>
                <a:lnTo>
                  <a:pt x="2309553" y="5695533"/>
                </a:lnTo>
                <a:lnTo>
                  <a:pt x="3061820" y="5695534"/>
                </a:lnTo>
                <a:lnTo>
                  <a:pt x="3712119" y="5695533"/>
                </a:lnTo>
                <a:lnTo>
                  <a:pt x="4140448" y="5695533"/>
                </a:lnTo>
                <a:lnTo>
                  <a:pt x="4174676" y="5695691"/>
                </a:lnTo>
                <a:cubicBezTo>
                  <a:pt x="4167087" y="5702899"/>
                  <a:pt x="4325515" y="5701697"/>
                  <a:pt x="4382671" y="5695766"/>
                </a:cubicBezTo>
                <a:lnTo>
                  <a:pt x="4384112" y="5695533"/>
                </a:lnTo>
                <a:lnTo>
                  <a:pt x="6787989" y="5695533"/>
                </a:lnTo>
                <a:lnTo>
                  <a:pt x="10749266" y="5695534"/>
                </a:lnTo>
                <a:cubicBezTo>
                  <a:pt x="10769596" y="5695478"/>
                  <a:pt x="10786063" y="5679626"/>
                  <a:pt x="10786115" y="5660054"/>
                </a:cubicBezTo>
                <a:lnTo>
                  <a:pt x="10786115" y="3070919"/>
                </a:lnTo>
                <a:lnTo>
                  <a:pt x="10786115" y="2754250"/>
                </a:lnTo>
                <a:lnTo>
                  <a:pt x="10786115" y="165117"/>
                </a:lnTo>
                <a:cubicBezTo>
                  <a:pt x="10785998" y="145583"/>
                  <a:pt x="10769553" y="129789"/>
                  <a:pt x="10749266" y="129737"/>
                </a:cubicBezTo>
                <a:lnTo>
                  <a:pt x="9074603" y="129738"/>
                </a:lnTo>
                <a:lnTo>
                  <a:pt x="9019942" y="119783"/>
                </a:lnTo>
                <a:cubicBezTo>
                  <a:pt x="8989263" y="120221"/>
                  <a:pt x="8982459" y="126420"/>
                  <a:pt x="8963717" y="129737"/>
                </a:cubicBezTo>
                <a:lnTo>
                  <a:pt x="8214458" y="129737"/>
                </a:lnTo>
                <a:lnTo>
                  <a:pt x="8115002" y="129738"/>
                </a:lnTo>
                <a:lnTo>
                  <a:pt x="8059453" y="119128"/>
                </a:lnTo>
                <a:cubicBezTo>
                  <a:pt x="8037107" y="127610"/>
                  <a:pt x="8020762" y="111023"/>
                  <a:pt x="8002660" y="106969"/>
                </a:cubicBezTo>
                <a:lnTo>
                  <a:pt x="7947930" y="101727"/>
                </a:lnTo>
                <a:lnTo>
                  <a:pt x="7905797" y="100913"/>
                </a:lnTo>
                <a:lnTo>
                  <a:pt x="7861655" y="108089"/>
                </a:lnTo>
                <a:cubicBezTo>
                  <a:pt x="7849332" y="108787"/>
                  <a:pt x="7846073" y="104320"/>
                  <a:pt x="7831859" y="105104"/>
                </a:cubicBezTo>
                <a:lnTo>
                  <a:pt x="7776366" y="112792"/>
                </a:lnTo>
                <a:lnTo>
                  <a:pt x="7695184" y="119876"/>
                </a:lnTo>
                <a:lnTo>
                  <a:pt x="7639301" y="127426"/>
                </a:lnTo>
                <a:lnTo>
                  <a:pt x="7628525" y="129738"/>
                </a:lnTo>
                <a:lnTo>
                  <a:pt x="7262859" y="129738"/>
                </a:lnTo>
                <a:lnTo>
                  <a:pt x="7235885" y="127154"/>
                </a:lnTo>
                <a:lnTo>
                  <a:pt x="7144881" y="129738"/>
                </a:lnTo>
                <a:lnTo>
                  <a:pt x="7131665" y="126217"/>
                </a:lnTo>
                <a:lnTo>
                  <a:pt x="7042693" y="129738"/>
                </a:lnTo>
                <a:cubicBezTo>
                  <a:pt x="7013231" y="129240"/>
                  <a:pt x="6962176" y="130026"/>
                  <a:pt x="6945213" y="126748"/>
                </a:cubicBezTo>
                <a:lnTo>
                  <a:pt x="6937934" y="118713"/>
                </a:lnTo>
                <a:lnTo>
                  <a:pt x="6916555" y="118008"/>
                </a:lnTo>
                <a:cubicBezTo>
                  <a:pt x="6914992" y="118623"/>
                  <a:pt x="6884170" y="118110"/>
                  <a:pt x="6882898" y="118162"/>
                </a:cubicBezTo>
                <a:lnTo>
                  <a:pt x="6807508" y="126594"/>
                </a:lnTo>
                <a:lnTo>
                  <a:pt x="156423" y="121898"/>
                </a:lnTo>
                <a:close/>
                <a:moveTo>
                  <a:pt x="0" y="0"/>
                </a:moveTo>
                <a:lnTo>
                  <a:pt x="10907824" y="19468"/>
                </a:lnTo>
                <a:cubicBezTo>
                  <a:pt x="10900366" y="1959353"/>
                  <a:pt x="10904773" y="3868028"/>
                  <a:pt x="10897315" y="5807913"/>
                </a:cubicBezTo>
                <a:lnTo>
                  <a:pt x="5115" y="5835286"/>
                </a:lnTo>
                <a:cubicBezTo>
                  <a:pt x="5115" y="3891836"/>
                  <a:pt x="0" y="1943450"/>
                  <a:pt x="0" y="0"/>
                </a:cubicBezTo>
                <a:close/>
              </a:path>
            </a:pathLst>
          </a:custGeom>
          <a:solidFill>
            <a:schemeClr val="tx1"/>
          </a:solidFill>
          <a:ln>
            <a:no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58">
            <a:extLst>
              <a:ext uri="{FF2B5EF4-FFF2-40B4-BE49-F238E27FC236}">
                <a16:creationId xmlns:a16="http://schemas.microsoft.com/office/drawing/2014/main" id="{0C80FB90-4781-4003-8A79-2098DAC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299730">
            <a:off x="775454" y="-216442"/>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9" name="Group 60">
            <a:extLst>
              <a:ext uri="{FF2B5EF4-FFF2-40B4-BE49-F238E27FC236}">
                <a16:creationId xmlns:a16="http://schemas.microsoft.com/office/drawing/2014/main" id="{A9C36502-B106-4287-ADF5-4A86A49F1D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62" name="Group 61">
              <a:extLst>
                <a:ext uri="{FF2B5EF4-FFF2-40B4-BE49-F238E27FC236}">
                  <a16:creationId xmlns:a16="http://schemas.microsoft.com/office/drawing/2014/main" id="{DBF25D09-AC48-4B49-98E3-130E7E531E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64" name="Straight Connector 63">
                <a:extLst>
                  <a:ext uri="{FF2B5EF4-FFF2-40B4-BE49-F238E27FC236}">
                    <a16:creationId xmlns:a16="http://schemas.microsoft.com/office/drawing/2014/main" id="{A79981A0-3A53-4850-9264-FEECEA9E02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1CCD96F-9A48-4158-805F-C796D9EA60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Oval 62">
              <a:extLst>
                <a:ext uri="{FF2B5EF4-FFF2-40B4-BE49-F238E27FC236}">
                  <a16:creationId xmlns:a16="http://schemas.microsoft.com/office/drawing/2014/main" id="{2E710004-DC13-4D30-A526-95FAB16BFA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Nadpis 1">
            <a:extLst>
              <a:ext uri="{FF2B5EF4-FFF2-40B4-BE49-F238E27FC236}">
                <a16:creationId xmlns:a16="http://schemas.microsoft.com/office/drawing/2014/main" id="{423360BF-1BDE-2245-2C9F-4A729623528E}"/>
              </a:ext>
            </a:extLst>
          </p:cNvPr>
          <p:cNvSpPr>
            <a:spLocks noGrp="1"/>
          </p:cNvSpPr>
          <p:nvPr>
            <p:ph type="title"/>
          </p:nvPr>
        </p:nvSpPr>
        <p:spPr>
          <a:xfrm>
            <a:off x="190832" y="4790486"/>
            <a:ext cx="5278790" cy="1460875"/>
          </a:xfrm>
        </p:spPr>
        <p:txBody>
          <a:bodyPr>
            <a:normAutofit/>
          </a:bodyPr>
          <a:lstStyle/>
          <a:p>
            <a:r>
              <a:rPr lang="cs-CZ" sz="4800" dirty="0"/>
              <a:t>WHY? WHY NOT!</a:t>
            </a:r>
          </a:p>
        </p:txBody>
      </p:sp>
    </p:spTree>
    <p:extLst>
      <p:ext uri="{BB962C8B-B14F-4D97-AF65-F5344CB8AC3E}">
        <p14:creationId xmlns:p14="http://schemas.microsoft.com/office/powerpoint/2010/main" val="985268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1" name="Group 10">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3" name="Straight Connector 12">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6" name="Rectangle 15">
            <a:extLst>
              <a:ext uri="{FF2B5EF4-FFF2-40B4-BE49-F238E27FC236}">
                <a16:creationId xmlns:a16="http://schemas.microsoft.com/office/drawing/2014/main" id="{F341B9C2-0FBF-4B4B-A902-1AFFD384E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a:extLst>
              <a:ext uri="{FF2B5EF4-FFF2-40B4-BE49-F238E27FC236}">
                <a16:creationId xmlns:a16="http://schemas.microsoft.com/office/drawing/2014/main" id="{600FDD51-D03F-B447-956A-1D06761AA15A}"/>
              </a:ext>
            </a:extLst>
          </p:cNvPr>
          <p:cNvPicPr>
            <a:picLocks noGrp="1" noChangeAspect="1"/>
          </p:cNvPicPr>
          <p:nvPr>
            <p:ph idx="1"/>
          </p:nvPr>
        </p:nvPicPr>
        <p:blipFill>
          <a:blip r:embed="rId2"/>
          <a:stretch>
            <a:fillRect/>
          </a:stretch>
        </p:blipFill>
        <p:spPr>
          <a:xfrm>
            <a:off x="683521" y="613924"/>
            <a:ext cx="8917651" cy="4525708"/>
          </a:xfrm>
          <a:prstGeom prst="rect">
            <a:avLst/>
          </a:prstGeom>
        </p:spPr>
      </p:pic>
      <p:sp>
        <p:nvSpPr>
          <p:cNvPr id="2" name="Nadpis 1">
            <a:extLst>
              <a:ext uri="{FF2B5EF4-FFF2-40B4-BE49-F238E27FC236}">
                <a16:creationId xmlns:a16="http://schemas.microsoft.com/office/drawing/2014/main" id="{7034C3E8-9537-1701-5E0D-B3386D35841A}"/>
              </a:ext>
            </a:extLst>
          </p:cNvPr>
          <p:cNvSpPr>
            <a:spLocks noGrp="1"/>
          </p:cNvSpPr>
          <p:nvPr>
            <p:ph type="title"/>
          </p:nvPr>
        </p:nvSpPr>
        <p:spPr>
          <a:xfrm>
            <a:off x="1753200" y="4321935"/>
            <a:ext cx="9846306" cy="1702507"/>
          </a:xfrm>
        </p:spPr>
        <p:txBody>
          <a:bodyPr vert="horz" lIns="91440" tIns="45720" rIns="91440" bIns="45720" rtlCol="0" anchor="b">
            <a:normAutofit/>
          </a:bodyPr>
          <a:lstStyle/>
          <a:p>
            <a:pPr algn="r"/>
            <a:r>
              <a:rPr lang="en-US" sz="5400" dirty="0"/>
              <a:t>MU Portal - </a:t>
            </a:r>
            <a:r>
              <a:rPr lang="en-US" sz="5400" dirty="0">
                <a:hlinkClick r:id="rId3"/>
              </a:rPr>
              <a:t>here</a:t>
            </a:r>
            <a:endParaRPr lang="en-US" sz="5400" dirty="0"/>
          </a:p>
        </p:txBody>
      </p:sp>
      <p:grpSp>
        <p:nvGrpSpPr>
          <p:cNvPr id="18" name="Group 17">
            <a:extLst>
              <a:ext uri="{FF2B5EF4-FFF2-40B4-BE49-F238E27FC236}">
                <a16:creationId xmlns:a16="http://schemas.microsoft.com/office/drawing/2014/main" id="{A4CE093B-B8CB-40B0-9E0D-B2EC39FF72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9" name="Group 18">
              <a:extLst>
                <a:ext uri="{FF2B5EF4-FFF2-40B4-BE49-F238E27FC236}">
                  <a16:creationId xmlns:a16="http://schemas.microsoft.com/office/drawing/2014/main" id="{34272B2A-538C-4D77-838A-61EFB21C93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1" name="Straight Connector 20">
                <a:extLst>
                  <a:ext uri="{FF2B5EF4-FFF2-40B4-BE49-F238E27FC236}">
                    <a16:creationId xmlns:a16="http://schemas.microsoft.com/office/drawing/2014/main" id="{20179CEF-C4DA-4AF9-825E-8A16099E9E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CA724B-35D4-4E12-8050-B7CAB3BB39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id="{14C8662F-C43E-4129-81EC-CA88B2655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ál 5">
            <a:extLst>
              <a:ext uri="{FF2B5EF4-FFF2-40B4-BE49-F238E27FC236}">
                <a16:creationId xmlns:a16="http://schemas.microsoft.com/office/drawing/2014/main" id="{E187D5CB-56D4-01A0-A5E5-960F514CBD30}"/>
              </a:ext>
            </a:extLst>
          </p:cNvPr>
          <p:cNvSpPr/>
          <p:nvPr/>
        </p:nvSpPr>
        <p:spPr>
          <a:xfrm>
            <a:off x="1121658" y="1285227"/>
            <a:ext cx="2230016" cy="401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a:extLst>
              <a:ext uri="{FF2B5EF4-FFF2-40B4-BE49-F238E27FC236}">
                <a16:creationId xmlns:a16="http://schemas.microsoft.com/office/drawing/2014/main" id="{2E5C9263-3789-D24D-468F-6663BF8BFB78}"/>
              </a:ext>
            </a:extLst>
          </p:cNvPr>
          <p:cNvSpPr/>
          <p:nvPr/>
        </p:nvSpPr>
        <p:spPr>
          <a:xfrm>
            <a:off x="3884103" y="906011"/>
            <a:ext cx="1585519" cy="4110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a:extLst>
              <a:ext uri="{FF2B5EF4-FFF2-40B4-BE49-F238E27FC236}">
                <a16:creationId xmlns:a16="http://schemas.microsoft.com/office/drawing/2014/main" id="{33018498-69A6-A8CD-6684-CE3BE32877BD}"/>
              </a:ext>
            </a:extLst>
          </p:cNvPr>
          <p:cNvCxnSpPr/>
          <p:nvPr/>
        </p:nvCxnSpPr>
        <p:spPr>
          <a:xfrm flipH="1">
            <a:off x="3169025" y="1111541"/>
            <a:ext cx="620786" cy="2055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ovéPole 14">
            <a:extLst>
              <a:ext uri="{FF2B5EF4-FFF2-40B4-BE49-F238E27FC236}">
                <a16:creationId xmlns:a16="http://schemas.microsoft.com/office/drawing/2014/main" id="{7EC714D4-EB82-879F-2F8A-932AB79EC699}"/>
              </a:ext>
            </a:extLst>
          </p:cNvPr>
          <p:cNvSpPr txBox="1"/>
          <p:nvPr/>
        </p:nvSpPr>
        <p:spPr>
          <a:xfrm>
            <a:off x="1361928" y="6165714"/>
            <a:ext cx="10628850" cy="369332"/>
          </a:xfrm>
          <a:prstGeom prst="rect">
            <a:avLst/>
          </a:prstGeom>
          <a:noFill/>
        </p:spPr>
        <p:txBody>
          <a:bodyPr wrap="square" rtlCol="0">
            <a:spAutoFit/>
          </a:bodyPr>
          <a:lstStyle/>
          <a:p>
            <a:r>
              <a:rPr lang="cs-CZ" dirty="0" err="1"/>
              <a:t>News</a:t>
            </a:r>
            <a:r>
              <a:rPr lang="cs-CZ" dirty="0"/>
              <a:t> and </a:t>
            </a:r>
            <a:r>
              <a:rPr lang="cs-CZ" dirty="0" err="1"/>
              <a:t>interesting</a:t>
            </a:r>
            <a:r>
              <a:rPr lang="cs-CZ" dirty="0"/>
              <a:t> </a:t>
            </a:r>
            <a:r>
              <a:rPr lang="cs-CZ" dirty="0" err="1"/>
              <a:t>offers</a:t>
            </a:r>
            <a:r>
              <a:rPr lang="cs-CZ" dirty="0"/>
              <a:t>, </a:t>
            </a:r>
            <a:r>
              <a:rPr lang="cs-CZ" dirty="0" err="1"/>
              <a:t>all</a:t>
            </a:r>
            <a:r>
              <a:rPr lang="cs-CZ" dirty="0"/>
              <a:t> PhD </a:t>
            </a:r>
            <a:r>
              <a:rPr lang="cs-CZ" dirty="0" err="1"/>
              <a:t>students</a:t>
            </a:r>
            <a:r>
              <a:rPr lang="cs-CZ" dirty="0"/>
              <a:t> </a:t>
            </a:r>
            <a:r>
              <a:rPr lang="cs-CZ" dirty="0" err="1"/>
              <a:t>have</a:t>
            </a:r>
            <a:r>
              <a:rPr lang="cs-CZ" dirty="0"/>
              <a:t> </a:t>
            </a:r>
            <a:r>
              <a:rPr lang="cs-CZ" dirty="0" err="1"/>
              <a:t>access</a:t>
            </a:r>
            <a:r>
              <a:rPr lang="cs-CZ" dirty="0"/>
              <a:t> </a:t>
            </a:r>
            <a:r>
              <a:rPr lang="cs-CZ" dirty="0" err="1"/>
              <a:t>there</a:t>
            </a:r>
            <a:r>
              <a:rPr lang="cs-CZ" dirty="0"/>
              <a:t>!</a:t>
            </a:r>
          </a:p>
        </p:txBody>
      </p:sp>
    </p:spTree>
    <p:extLst>
      <p:ext uri="{BB962C8B-B14F-4D97-AF65-F5344CB8AC3E}">
        <p14:creationId xmlns:p14="http://schemas.microsoft.com/office/powerpoint/2010/main" val="1991644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AF31913-3188-4980-9416-98B79C837CA2}"/>
              </a:ext>
            </a:extLst>
          </p:cNvPr>
          <p:cNvSpPr>
            <a:spLocks noGrp="1"/>
          </p:cNvSpPr>
          <p:nvPr>
            <p:ph type="title"/>
          </p:nvPr>
        </p:nvSpPr>
        <p:spPr>
          <a:xfrm>
            <a:off x="719400" y="1222237"/>
            <a:ext cx="10753200" cy="451576"/>
          </a:xfrm>
        </p:spPr>
        <p:txBody>
          <a:bodyPr>
            <a:normAutofit fontScale="90000"/>
          </a:bodyPr>
          <a:lstStyle/>
          <a:p>
            <a:pPr algn="ctr"/>
            <a:r>
              <a:rPr lang="cs-CZ" dirty="0" err="1">
                <a:cs typeface="Arial"/>
              </a:rPr>
              <a:t>Who</a:t>
            </a:r>
            <a:r>
              <a:rPr lang="cs-CZ" dirty="0">
                <a:cs typeface="Arial"/>
              </a:rPr>
              <a:t> </a:t>
            </a:r>
            <a:r>
              <a:rPr lang="cs-CZ" dirty="0" err="1">
                <a:cs typeface="Arial"/>
              </a:rPr>
              <a:t>can</a:t>
            </a:r>
            <a:r>
              <a:rPr lang="cs-CZ" dirty="0">
                <a:cs typeface="Arial"/>
              </a:rPr>
              <a:t> </a:t>
            </a:r>
            <a:r>
              <a:rPr lang="cs-CZ" dirty="0" err="1">
                <a:cs typeface="Arial"/>
              </a:rPr>
              <a:t>help</a:t>
            </a:r>
            <a:r>
              <a:rPr lang="cs-CZ" dirty="0">
                <a:cs typeface="Arial"/>
              </a:rPr>
              <a:t> </a:t>
            </a:r>
            <a:r>
              <a:rPr lang="cs-CZ" dirty="0" err="1">
                <a:cs typeface="Arial"/>
              </a:rPr>
              <a:t>me</a:t>
            </a:r>
            <a:r>
              <a:rPr lang="cs-CZ" dirty="0">
                <a:cs typeface="Arial"/>
              </a:rPr>
              <a:t>?</a:t>
            </a:r>
            <a:br>
              <a:rPr lang="cs-CZ" dirty="0">
                <a:cs typeface="Arial"/>
              </a:rPr>
            </a:br>
            <a:r>
              <a:rPr lang="cs-CZ" dirty="0">
                <a:cs typeface="Arial"/>
              </a:rPr>
              <a:t>-&gt; Department </a:t>
            </a:r>
            <a:r>
              <a:rPr lang="cs-CZ" dirty="0" err="1">
                <a:cs typeface="Arial"/>
              </a:rPr>
              <a:t>Coordinators</a:t>
            </a:r>
            <a:br>
              <a:rPr lang="cs-CZ" dirty="0">
                <a:cs typeface="Arial"/>
              </a:rPr>
            </a:br>
            <a:r>
              <a:rPr lang="cs-CZ" sz="2000" dirty="0">
                <a:cs typeface="Arial"/>
              </a:rPr>
              <a:t>(</a:t>
            </a:r>
            <a:r>
              <a:rPr lang="cs-CZ" sz="2000" dirty="0" err="1">
                <a:cs typeface="Arial"/>
              </a:rPr>
              <a:t>they</a:t>
            </a:r>
            <a:r>
              <a:rPr lang="cs-CZ" sz="2000" dirty="0">
                <a:cs typeface="Arial"/>
              </a:rPr>
              <a:t> </a:t>
            </a:r>
            <a:r>
              <a:rPr lang="cs-CZ" sz="2000" dirty="0" err="1">
                <a:cs typeface="Arial"/>
              </a:rPr>
              <a:t>work</a:t>
            </a:r>
            <a:r>
              <a:rPr lang="cs-CZ" sz="2000" dirty="0">
                <a:cs typeface="Arial"/>
              </a:rPr>
              <a:t> </a:t>
            </a:r>
            <a:r>
              <a:rPr lang="cs-CZ" sz="2000" dirty="0" err="1">
                <a:cs typeface="Arial"/>
              </a:rPr>
              <a:t>mostly</a:t>
            </a:r>
            <a:r>
              <a:rPr lang="cs-CZ" sz="2000" dirty="0">
                <a:cs typeface="Arial"/>
              </a:rPr>
              <a:t> </a:t>
            </a:r>
            <a:r>
              <a:rPr lang="cs-CZ" sz="2000" dirty="0" err="1">
                <a:cs typeface="Arial"/>
              </a:rPr>
              <a:t>with</a:t>
            </a:r>
            <a:r>
              <a:rPr lang="cs-CZ" sz="2000" dirty="0">
                <a:cs typeface="Arial"/>
              </a:rPr>
              <a:t> Erasmus+ </a:t>
            </a:r>
            <a:r>
              <a:rPr lang="cs-CZ" sz="2000" dirty="0" err="1">
                <a:cs typeface="Arial"/>
              </a:rPr>
              <a:t>programme</a:t>
            </a:r>
            <a:r>
              <a:rPr lang="cs-CZ" sz="2000" dirty="0">
                <a:cs typeface="Arial"/>
              </a:rPr>
              <a:t>)</a:t>
            </a:r>
            <a:endParaRPr lang="cs-CZ" dirty="0"/>
          </a:p>
        </p:txBody>
      </p:sp>
      <p:sp>
        <p:nvSpPr>
          <p:cNvPr id="5" name="Zástupný obsah 4">
            <a:extLst>
              <a:ext uri="{FF2B5EF4-FFF2-40B4-BE49-F238E27FC236}">
                <a16:creationId xmlns:a16="http://schemas.microsoft.com/office/drawing/2014/main" id="{BAEC8DEB-1A71-4043-B42E-F24198FD6511}"/>
              </a:ext>
            </a:extLst>
          </p:cNvPr>
          <p:cNvSpPr>
            <a:spLocks noGrp="1"/>
          </p:cNvSpPr>
          <p:nvPr>
            <p:ph idx="1"/>
          </p:nvPr>
        </p:nvSpPr>
        <p:spPr>
          <a:xfrm>
            <a:off x="804379" y="1778466"/>
            <a:ext cx="10753200" cy="4734494"/>
          </a:xfrm>
        </p:spPr>
        <p:txBody>
          <a:bodyPr vert="horz" lIns="0" tIns="0" rIns="0" bIns="0" rtlCol="0" anchor="t">
            <a:noAutofit/>
          </a:bodyPr>
          <a:lstStyle/>
          <a:p>
            <a:pPr marL="71755" indent="0">
              <a:buNone/>
            </a:pPr>
            <a:r>
              <a:rPr lang="cs-CZ" sz="2000" dirty="0">
                <a:cs typeface="Arial"/>
              </a:rPr>
              <a:t>Department of </a:t>
            </a:r>
            <a:r>
              <a:rPr lang="cs-CZ" sz="2000" b="1" dirty="0" err="1">
                <a:cs typeface="Arial"/>
              </a:rPr>
              <a:t>Experimental</a:t>
            </a:r>
            <a:r>
              <a:rPr lang="cs-CZ" sz="2000" b="1" dirty="0">
                <a:cs typeface="Arial"/>
              </a:rPr>
              <a:t> Biology </a:t>
            </a:r>
            <a:r>
              <a:rPr lang="cs-CZ" sz="2000" dirty="0">
                <a:cs typeface="Arial"/>
              </a:rPr>
              <a:t>– Pavel Hyršl (hyrsl@sci.muni.cz)</a:t>
            </a:r>
            <a:br>
              <a:rPr lang="cs-CZ" sz="2000" dirty="0">
                <a:cs typeface="Arial"/>
              </a:rPr>
            </a:br>
            <a:r>
              <a:rPr lang="cs-CZ" sz="2000" dirty="0">
                <a:cs typeface="Arial"/>
              </a:rPr>
              <a:t>Department of </a:t>
            </a:r>
            <a:r>
              <a:rPr lang="cs-CZ" sz="2000" b="1" dirty="0">
                <a:cs typeface="Arial"/>
              </a:rPr>
              <a:t>Botany and Zoology </a:t>
            </a:r>
            <a:r>
              <a:rPr lang="cs-CZ" sz="2000" dirty="0">
                <a:cs typeface="Arial"/>
              </a:rPr>
              <a:t>– Soňa Hroudová (hroudova@sci.muni.cz)</a:t>
            </a:r>
            <a:br>
              <a:rPr lang="cs-CZ" sz="2000" dirty="0">
                <a:cs typeface="Arial"/>
              </a:rPr>
            </a:br>
            <a:r>
              <a:rPr lang="cs-CZ" sz="2000" dirty="0">
                <a:cs typeface="Arial"/>
              </a:rPr>
              <a:t>Department of </a:t>
            </a:r>
            <a:r>
              <a:rPr lang="cs-CZ" sz="2000" b="1" dirty="0" err="1">
                <a:cs typeface="Arial"/>
              </a:rPr>
              <a:t>Anthropology</a:t>
            </a:r>
            <a:r>
              <a:rPr lang="cs-CZ" sz="2000" dirty="0">
                <a:cs typeface="Arial"/>
              </a:rPr>
              <a:t> – Martin Čuta (cuta@sci.muni.cz)</a:t>
            </a:r>
            <a:br>
              <a:rPr lang="cs-CZ" sz="2000" dirty="0">
                <a:cs typeface="Arial"/>
              </a:rPr>
            </a:br>
            <a:r>
              <a:rPr lang="cs-CZ" sz="2000" dirty="0">
                <a:cs typeface="Arial"/>
              </a:rPr>
              <a:t>Department of </a:t>
            </a:r>
            <a:r>
              <a:rPr lang="cs-CZ" sz="2000" b="1" dirty="0" err="1">
                <a:cs typeface="Arial"/>
              </a:rPr>
              <a:t>Chemistry</a:t>
            </a:r>
            <a:r>
              <a:rPr lang="cs-CZ" sz="2000" dirty="0">
                <a:cs typeface="Arial"/>
              </a:rPr>
              <a:t> –Pavel Brož (broz@chemi.muni.cz)</a:t>
            </a:r>
            <a:br>
              <a:rPr lang="cs-CZ" sz="2000" dirty="0">
                <a:cs typeface="Arial"/>
              </a:rPr>
            </a:br>
            <a:r>
              <a:rPr lang="cs-CZ" sz="2000" dirty="0">
                <a:cs typeface="Arial"/>
              </a:rPr>
              <a:t>Department of </a:t>
            </a:r>
            <a:r>
              <a:rPr lang="cs-CZ" sz="2000" b="1" dirty="0" err="1">
                <a:cs typeface="Arial"/>
              </a:rPr>
              <a:t>Biochemistry</a:t>
            </a:r>
            <a:r>
              <a:rPr lang="cs-CZ" sz="2000" dirty="0">
                <a:cs typeface="Arial"/>
              </a:rPr>
              <a:t> – Jan Lochman (lochik@mail.muni.cz)</a:t>
            </a:r>
            <a:br>
              <a:rPr lang="cs-CZ" sz="2000" dirty="0">
                <a:cs typeface="Arial"/>
              </a:rPr>
            </a:br>
            <a:r>
              <a:rPr lang="cs-CZ" sz="2000" b="1" dirty="0">
                <a:cs typeface="Arial"/>
              </a:rPr>
              <a:t>RECETOX</a:t>
            </a:r>
            <a:r>
              <a:rPr lang="cs-CZ" sz="2000" dirty="0">
                <a:cs typeface="Arial"/>
              </a:rPr>
              <a:t> – Tereza Nováková (tereza.novakova@recetox.muni.cz)</a:t>
            </a:r>
            <a:br>
              <a:rPr lang="cs-CZ" sz="2000" dirty="0">
                <a:cs typeface="Arial"/>
              </a:rPr>
            </a:br>
            <a:r>
              <a:rPr lang="cs-CZ" sz="2000" b="1" dirty="0">
                <a:cs typeface="Arial"/>
              </a:rPr>
              <a:t>NCBR (+ </a:t>
            </a:r>
            <a:r>
              <a:rPr lang="cs-CZ" sz="2000" b="1" dirty="0" err="1">
                <a:cs typeface="Arial"/>
              </a:rPr>
              <a:t>Life</a:t>
            </a:r>
            <a:r>
              <a:rPr lang="cs-CZ" sz="2000" b="1" dirty="0">
                <a:cs typeface="Arial"/>
              </a:rPr>
              <a:t> Science </a:t>
            </a:r>
            <a:r>
              <a:rPr lang="cs-CZ" sz="2000" b="1" dirty="0" err="1">
                <a:cs typeface="Arial"/>
              </a:rPr>
              <a:t>programme</a:t>
            </a:r>
            <a:r>
              <a:rPr lang="cs-CZ" sz="2000" b="1" dirty="0">
                <a:cs typeface="Arial"/>
              </a:rPr>
              <a:t>!)</a:t>
            </a:r>
            <a:r>
              <a:rPr lang="cs-CZ" sz="2000" dirty="0">
                <a:cs typeface="Arial"/>
              </a:rPr>
              <a:t> –  Veronika Papoušková (papouskova@ncbr.muni.cz), </a:t>
            </a:r>
            <a:r>
              <a:rPr lang="cs-CZ" sz="2000" dirty="0" err="1">
                <a:cs typeface="Arial"/>
              </a:rPr>
              <a:t>consultations</a:t>
            </a:r>
            <a:r>
              <a:rPr lang="cs-CZ" sz="2000" dirty="0">
                <a:cs typeface="Arial"/>
              </a:rPr>
              <a:t> for </a:t>
            </a:r>
            <a:r>
              <a:rPr lang="cs-CZ" sz="2000" dirty="0" err="1">
                <a:cs typeface="Arial"/>
              </a:rPr>
              <a:t>Life</a:t>
            </a:r>
            <a:r>
              <a:rPr lang="cs-CZ" sz="2000" dirty="0">
                <a:cs typeface="Arial"/>
              </a:rPr>
              <a:t> Science </a:t>
            </a:r>
            <a:r>
              <a:rPr lang="cs-CZ" sz="2000" dirty="0" err="1">
                <a:cs typeface="Arial"/>
              </a:rPr>
              <a:t>students</a:t>
            </a:r>
            <a:r>
              <a:rPr lang="cs-CZ" sz="2000" dirty="0">
                <a:cs typeface="Arial"/>
              </a:rPr>
              <a:t> </a:t>
            </a:r>
            <a:r>
              <a:rPr lang="cs-CZ" sz="2000" dirty="0" err="1">
                <a:cs typeface="Arial"/>
              </a:rPr>
              <a:t>possible</a:t>
            </a:r>
            <a:r>
              <a:rPr lang="cs-CZ" sz="2000" dirty="0">
                <a:cs typeface="Arial"/>
              </a:rPr>
              <a:t> </a:t>
            </a:r>
            <a:r>
              <a:rPr lang="cs-CZ" sz="2000" dirty="0" err="1">
                <a:cs typeface="Arial"/>
              </a:rPr>
              <a:t>also</a:t>
            </a:r>
            <a:r>
              <a:rPr lang="cs-CZ" sz="2000" dirty="0">
                <a:cs typeface="Arial"/>
              </a:rPr>
              <a:t> </a:t>
            </a:r>
            <a:r>
              <a:rPr lang="cs-CZ" sz="2000" dirty="0" err="1">
                <a:cs typeface="Arial"/>
              </a:rPr>
              <a:t>with</a:t>
            </a:r>
            <a:r>
              <a:rPr lang="cs-CZ" sz="2000" dirty="0">
                <a:cs typeface="Arial"/>
              </a:rPr>
              <a:t> Lenka Vivas (Lenka.Vivas@ceitec.muni.cz)</a:t>
            </a:r>
          </a:p>
          <a:p>
            <a:pPr marL="71755" indent="0">
              <a:buNone/>
            </a:pPr>
            <a:br>
              <a:rPr lang="cs-CZ" sz="2000" dirty="0">
                <a:cs typeface="Arial"/>
              </a:rPr>
            </a:br>
            <a:endParaRPr lang="cs-CZ" sz="1800" dirty="0">
              <a:cs typeface="Arial"/>
            </a:endParaRPr>
          </a:p>
        </p:txBody>
      </p:sp>
      <p:pic>
        <p:nvPicPr>
          <p:cNvPr id="6" name="Grafický objekt 5" descr="Učitel se souvislou výplní">
            <a:extLst>
              <a:ext uri="{FF2B5EF4-FFF2-40B4-BE49-F238E27FC236}">
                <a16:creationId xmlns:a16="http://schemas.microsoft.com/office/drawing/2014/main" id="{4C23177F-2E13-01BE-9820-C8387AA646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4804" y="533625"/>
            <a:ext cx="914400" cy="914400"/>
          </a:xfrm>
          <a:prstGeom prst="rect">
            <a:avLst/>
          </a:prstGeom>
        </p:spPr>
      </p:pic>
    </p:spTree>
    <p:extLst>
      <p:ext uri="{BB962C8B-B14F-4D97-AF65-F5344CB8AC3E}">
        <p14:creationId xmlns:p14="http://schemas.microsoft.com/office/powerpoint/2010/main" val="1889211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sah 4">
            <a:extLst>
              <a:ext uri="{FF2B5EF4-FFF2-40B4-BE49-F238E27FC236}">
                <a16:creationId xmlns:a16="http://schemas.microsoft.com/office/drawing/2014/main" id="{3C350EF1-893F-45E7-8A58-A469124DCA78}"/>
              </a:ext>
            </a:extLst>
          </p:cNvPr>
          <p:cNvSpPr txBox="1">
            <a:spLocks noGrp="1"/>
          </p:cNvSpPr>
          <p:nvPr>
            <p:ph idx="1"/>
          </p:nvPr>
        </p:nvSpPr>
        <p:spPr>
          <a:xfrm>
            <a:off x="874057" y="769713"/>
            <a:ext cx="10652416" cy="4808966"/>
          </a:xfrm>
          <a:prstGeom prst="rect">
            <a:avLst/>
          </a:prstGeom>
        </p:spPr>
        <p:txBody>
          <a:bodyPr vert="horz" lIns="0" tIns="0" rIns="0" bIns="0" rtlCol="0" anchor="t">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1755" indent="0">
              <a:buNone/>
            </a:pPr>
            <a:r>
              <a:rPr lang="cs-CZ" sz="2000" kern="0" dirty="0">
                <a:cs typeface="Arial"/>
              </a:rPr>
              <a:t>Department of </a:t>
            </a:r>
            <a:r>
              <a:rPr lang="cs-CZ" sz="2000" b="1" kern="0" dirty="0" err="1">
                <a:cs typeface="Arial"/>
              </a:rPr>
              <a:t>Mathematics</a:t>
            </a:r>
            <a:r>
              <a:rPr lang="cs-CZ" sz="2000" b="1" kern="0" dirty="0">
                <a:cs typeface="Arial"/>
              </a:rPr>
              <a:t> and </a:t>
            </a:r>
            <a:r>
              <a:rPr lang="cs-CZ" sz="2000" b="1" kern="0" dirty="0" err="1">
                <a:cs typeface="Arial"/>
              </a:rPr>
              <a:t>Statistics</a:t>
            </a:r>
            <a:r>
              <a:rPr lang="cs-CZ" sz="2000" b="1" kern="0" dirty="0">
                <a:cs typeface="Arial"/>
              </a:rPr>
              <a:t> </a:t>
            </a:r>
            <a:r>
              <a:rPr lang="cs-CZ" sz="2000" kern="0" dirty="0">
                <a:cs typeface="Arial"/>
              </a:rPr>
              <a:t>– Josef Šilhan (silhan@math.muni.cz)</a:t>
            </a:r>
            <a:br>
              <a:rPr lang="cs-CZ" sz="2000" kern="0" dirty="0">
                <a:cs typeface="Arial"/>
              </a:rPr>
            </a:br>
            <a:r>
              <a:rPr lang="cs-CZ" sz="2000" kern="0" dirty="0">
                <a:cs typeface="Arial"/>
              </a:rPr>
              <a:t>Department of </a:t>
            </a:r>
            <a:r>
              <a:rPr lang="cs-CZ" sz="2000" b="1" kern="0" dirty="0" err="1">
                <a:cs typeface="Arial"/>
              </a:rPr>
              <a:t>Geological</a:t>
            </a:r>
            <a:r>
              <a:rPr lang="cs-CZ" sz="2000" b="1" kern="0" dirty="0">
                <a:cs typeface="Arial"/>
              </a:rPr>
              <a:t> </a:t>
            </a:r>
            <a:r>
              <a:rPr lang="cs-CZ" sz="2000" b="1" kern="0" dirty="0" err="1">
                <a:cs typeface="Arial"/>
              </a:rPr>
              <a:t>Sciences</a:t>
            </a:r>
            <a:r>
              <a:rPr lang="cs-CZ" sz="2000" b="1" kern="0" dirty="0">
                <a:cs typeface="Arial"/>
              </a:rPr>
              <a:t> </a:t>
            </a:r>
            <a:r>
              <a:rPr lang="cs-CZ" sz="2000" kern="0" dirty="0">
                <a:cs typeface="Arial"/>
              </a:rPr>
              <a:t>– Adam Říčka (ricka@sci.muni.cz)</a:t>
            </a:r>
          </a:p>
          <a:p>
            <a:pPr marL="71755" indent="0">
              <a:buFont typeface="Arial" panose="020B0604020202020204" pitchFamily="34" charset="0"/>
              <a:buNone/>
            </a:pPr>
            <a:r>
              <a:rPr lang="cs-CZ" sz="2000" kern="0" dirty="0">
                <a:cs typeface="Arial"/>
              </a:rPr>
              <a:t>Department </a:t>
            </a:r>
            <a:r>
              <a:rPr lang="cs-CZ" sz="2000" kern="0" dirty="0" err="1">
                <a:cs typeface="Arial"/>
              </a:rPr>
              <a:t>of</a:t>
            </a:r>
            <a:r>
              <a:rPr lang="cs-CZ" sz="2000" kern="0" dirty="0">
                <a:cs typeface="Arial"/>
              </a:rPr>
              <a:t> </a:t>
            </a:r>
            <a:r>
              <a:rPr lang="cs-CZ" sz="2000" b="1" kern="0" dirty="0" err="1">
                <a:cs typeface="Arial"/>
              </a:rPr>
              <a:t>Geography</a:t>
            </a:r>
            <a:r>
              <a:rPr lang="cs-CZ" sz="2000" kern="0" dirty="0">
                <a:cs typeface="Arial"/>
              </a:rPr>
              <a:t> – Jarmila Burianová (burianova@geogr.muni.cz)</a:t>
            </a:r>
          </a:p>
          <a:p>
            <a:pPr marL="71755" indent="0">
              <a:buFont typeface="Arial" panose="020B0604020202020204" pitchFamily="34" charset="0"/>
              <a:buNone/>
            </a:pPr>
            <a:r>
              <a:rPr lang="cs-CZ" sz="2000" kern="0" dirty="0">
                <a:cs typeface="Arial"/>
              </a:rPr>
              <a:t>Department </a:t>
            </a:r>
            <a:r>
              <a:rPr lang="cs-CZ" sz="2000" kern="0" dirty="0" err="1">
                <a:cs typeface="Arial"/>
              </a:rPr>
              <a:t>of</a:t>
            </a:r>
            <a:r>
              <a:rPr lang="cs-CZ" sz="2000" kern="0" dirty="0">
                <a:cs typeface="Arial"/>
              </a:rPr>
              <a:t> </a:t>
            </a:r>
            <a:r>
              <a:rPr lang="cs-CZ" sz="2000" b="1" kern="0" dirty="0" err="1">
                <a:cs typeface="Arial"/>
              </a:rPr>
              <a:t>Condensed</a:t>
            </a:r>
            <a:r>
              <a:rPr lang="cs-CZ" sz="2000" b="1" kern="0" dirty="0">
                <a:cs typeface="Arial"/>
              </a:rPr>
              <a:t> </a:t>
            </a:r>
            <a:r>
              <a:rPr lang="cs-CZ" sz="2000" b="1" kern="0" dirty="0" err="1">
                <a:cs typeface="Arial"/>
              </a:rPr>
              <a:t>Matter</a:t>
            </a:r>
            <a:r>
              <a:rPr lang="cs-CZ" sz="2000" b="1" kern="0" dirty="0">
                <a:cs typeface="Arial"/>
              </a:rPr>
              <a:t> </a:t>
            </a:r>
            <a:r>
              <a:rPr lang="cs-CZ" sz="2000" b="1" kern="0" dirty="0" err="1">
                <a:cs typeface="Arial"/>
              </a:rPr>
              <a:t>Physics</a:t>
            </a:r>
            <a:r>
              <a:rPr lang="cs-CZ" sz="2000" b="1" kern="0" dirty="0">
                <a:cs typeface="Arial"/>
              </a:rPr>
              <a:t> </a:t>
            </a:r>
            <a:r>
              <a:rPr lang="cs-CZ" sz="2000" kern="0" dirty="0">
                <a:cs typeface="Arial"/>
              </a:rPr>
              <a:t>–  Karel Kubíček (karelk@mail.muni.cz)</a:t>
            </a:r>
          </a:p>
          <a:p>
            <a:pPr marL="71755" indent="0">
              <a:buFont typeface="Arial" panose="020B0604020202020204" pitchFamily="34" charset="0"/>
              <a:buNone/>
            </a:pPr>
            <a:r>
              <a:rPr lang="cs-CZ" sz="2000" kern="0" dirty="0">
                <a:cs typeface="Arial"/>
              </a:rPr>
              <a:t>Department </a:t>
            </a:r>
            <a:r>
              <a:rPr lang="cs-CZ" sz="2000" kern="0" dirty="0" err="1">
                <a:cs typeface="Arial"/>
              </a:rPr>
              <a:t>of</a:t>
            </a:r>
            <a:r>
              <a:rPr lang="cs-CZ" sz="2000" kern="0" dirty="0">
                <a:cs typeface="Arial"/>
              </a:rPr>
              <a:t> </a:t>
            </a:r>
            <a:r>
              <a:rPr lang="cs-CZ" sz="2000" b="1" kern="0" dirty="0" err="1">
                <a:cs typeface="Arial"/>
              </a:rPr>
              <a:t>Physical</a:t>
            </a:r>
            <a:r>
              <a:rPr lang="cs-CZ" sz="2000" b="1" kern="0" dirty="0">
                <a:cs typeface="Arial"/>
              </a:rPr>
              <a:t> Electronics </a:t>
            </a:r>
            <a:r>
              <a:rPr lang="cs-CZ" sz="2000" kern="0" dirty="0">
                <a:cs typeface="Arial"/>
              </a:rPr>
              <a:t>–  Zdeněk Bonaventura (zbona@physics.muni.cz)</a:t>
            </a:r>
          </a:p>
          <a:p>
            <a:pPr marL="71755" indent="0">
              <a:buFont typeface="Arial" panose="020B0604020202020204" pitchFamily="34" charset="0"/>
              <a:buNone/>
            </a:pPr>
            <a:r>
              <a:rPr lang="cs-CZ" sz="2000" kern="0" dirty="0">
                <a:cs typeface="Arial"/>
              </a:rPr>
              <a:t>Department of </a:t>
            </a:r>
            <a:r>
              <a:rPr lang="cs-CZ" sz="2000" b="1" kern="0" dirty="0" err="1">
                <a:cs typeface="Arial"/>
              </a:rPr>
              <a:t>Theoretical</a:t>
            </a:r>
            <a:r>
              <a:rPr lang="cs-CZ" sz="2000" b="1" kern="0" dirty="0">
                <a:cs typeface="Arial"/>
              </a:rPr>
              <a:t> </a:t>
            </a:r>
            <a:r>
              <a:rPr lang="cs-CZ" sz="2000" b="1" kern="0" dirty="0" err="1">
                <a:cs typeface="Arial"/>
              </a:rPr>
              <a:t>Physics</a:t>
            </a:r>
            <a:r>
              <a:rPr lang="cs-CZ" sz="2000" b="1" kern="0" dirty="0">
                <a:cs typeface="Arial"/>
              </a:rPr>
              <a:t> and </a:t>
            </a:r>
            <a:r>
              <a:rPr lang="cs-CZ" sz="2000" b="1" kern="0" dirty="0" err="1">
                <a:cs typeface="Arial"/>
              </a:rPr>
              <a:t>Astrophysics</a:t>
            </a:r>
            <a:r>
              <a:rPr lang="cs-CZ" sz="2000" b="1" kern="0" dirty="0">
                <a:cs typeface="Arial"/>
              </a:rPr>
              <a:t> </a:t>
            </a:r>
            <a:r>
              <a:rPr lang="cs-CZ" sz="2000" kern="0" dirty="0">
                <a:cs typeface="Arial"/>
              </a:rPr>
              <a:t>–  Jan Janík (honza@physics.muni.cz)</a:t>
            </a:r>
          </a:p>
        </p:txBody>
      </p:sp>
    </p:spTree>
    <p:extLst>
      <p:ext uri="{BB962C8B-B14F-4D97-AF65-F5344CB8AC3E}">
        <p14:creationId xmlns:p14="http://schemas.microsoft.com/office/powerpoint/2010/main" val="860845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2" name="Group 10">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2" name="Group 11">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4" name="Straight Connector 13">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Oval 12">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34" name="Rectangle 16">
            <a:extLst>
              <a:ext uri="{FF2B5EF4-FFF2-40B4-BE49-F238E27FC236}">
                <a16:creationId xmlns:a16="http://schemas.microsoft.com/office/drawing/2014/main" id="{778ADDD7-451E-4D8A-B091-DF9D1DA7F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1"/>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204804AE-9FEB-EBBB-CE25-36CDA9EB290F}"/>
              </a:ext>
            </a:extLst>
          </p:cNvPr>
          <p:cNvSpPr>
            <a:spLocks noGrp="1"/>
          </p:cNvSpPr>
          <p:nvPr>
            <p:ph type="title"/>
          </p:nvPr>
        </p:nvSpPr>
        <p:spPr>
          <a:xfrm>
            <a:off x="1219200" y="365125"/>
            <a:ext cx="10287000" cy="1577975"/>
          </a:xfrm>
        </p:spPr>
        <p:txBody>
          <a:bodyPr vert="horz" lIns="91440" tIns="45720" rIns="91440" bIns="45720" rtlCol="0" anchor="b">
            <a:normAutofit/>
          </a:bodyPr>
          <a:lstStyle/>
          <a:p>
            <a:pPr algn="r"/>
            <a:r>
              <a:rPr lang="en-US" sz="4400" dirty="0"/>
              <a:t>3 main rules</a:t>
            </a:r>
          </a:p>
        </p:txBody>
      </p:sp>
      <p:grpSp>
        <p:nvGrpSpPr>
          <p:cNvPr id="35" name="Group 18">
            <a:extLst>
              <a:ext uri="{FF2B5EF4-FFF2-40B4-BE49-F238E27FC236}">
                <a16:creationId xmlns:a16="http://schemas.microsoft.com/office/drawing/2014/main" id="{8D28B75D-FF2D-4259-8FEF-7E43E96EF5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0" name="Group 19">
              <a:extLst>
                <a:ext uri="{FF2B5EF4-FFF2-40B4-BE49-F238E27FC236}">
                  <a16:creationId xmlns:a16="http://schemas.microsoft.com/office/drawing/2014/main" id="{A157B0EB-3C49-4951-8A79-2615FAF1022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2" name="Straight Connector 21">
                <a:extLst>
                  <a:ext uri="{FF2B5EF4-FFF2-40B4-BE49-F238E27FC236}">
                    <a16:creationId xmlns:a16="http://schemas.microsoft.com/office/drawing/2014/main" id="{296BC311-C2BC-46AD-9579-26E325F0EC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6CC86E5-AAA0-4A37-8DA3-E8663A9670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Oval 20">
              <a:extLst>
                <a:ext uri="{FF2B5EF4-FFF2-40B4-BE49-F238E27FC236}">
                  <a16:creationId xmlns:a16="http://schemas.microsoft.com/office/drawing/2014/main" id="{76AF8311-D179-4BC3-B716-C20F2B417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Zástupný symbol pro číslo snímku 2">
            <a:extLst>
              <a:ext uri="{FF2B5EF4-FFF2-40B4-BE49-F238E27FC236}">
                <a16:creationId xmlns:a16="http://schemas.microsoft.com/office/drawing/2014/main" id="{3A1FA43F-205F-FB1E-82DA-CD26028F5031}"/>
              </a:ext>
            </a:extLst>
          </p:cNvPr>
          <p:cNvSpPr>
            <a:spLocks noGrp="1"/>
          </p:cNvSpPr>
          <p:nvPr>
            <p:ph type="sldNum" sz="quarter" idx="11"/>
          </p:nvPr>
        </p:nvSpPr>
        <p:spPr>
          <a:xfrm>
            <a:off x="10905482" y="6356350"/>
            <a:ext cx="1112082" cy="365125"/>
          </a:xfrm>
        </p:spPr>
        <p:txBody>
          <a:bodyPr vert="horz" lIns="91440" tIns="45720" rIns="91440" bIns="45720" rtlCol="0" anchor="ctr">
            <a:normAutofit/>
          </a:bodyPr>
          <a:lstStyle/>
          <a:p>
            <a:pPr>
              <a:spcAft>
                <a:spcPts val="600"/>
              </a:spcAft>
            </a:pPr>
            <a:fld id="{0970407D-EE58-4A0B-824B-1D3AE42DD9CF}" type="slidenum">
              <a:rPr lang="en-US" altLang="cs-CZ" smtClean="0"/>
              <a:pPr>
                <a:spcAft>
                  <a:spcPts val="600"/>
                </a:spcAft>
              </a:pPr>
              <a:t>23</a:t>
            </a:fld>
            <a:endParaRPr lang="en-US" altLang="cs-CZ"/>
          </a:p>
        </p:txBody>
      </p:sp>
      <p:graphicFrame>
        <p:nvGraphicFramePr>
          <p:cNvPr id="37" name="Zástupný obsah 4">
            <a:extLst>
              <a:ext uri="{FF2B5EF4-FFF2-40B4-BE49-F238E27FC236}">
                <a16:creationId xmlns:a16="http://schemas.microsoft.com/office/drawing/2014/main" id="{13E7E94A-CFB7-72AB-2008-8550F5CCE826}"/>
              </a:ext>
            </a:extLst>
          </p:cNvPr>
          <p:cNvGraphicFramePr>
            <a:graphicFrameLocks noGrp="1"/>
          </p:cNvGraphicFramePr>
          <p:nvPr>
            <p:ph idx="1"/>
            <p:extLst>
              <p:ext uri="{D42A27DB-BD31-4B8C-83A1-F6EECF244321}">
                <p14:modId xmlns:p14="http://schemas.microsoft.com/office/powerpoint/2010/main" val="1623474451"/>
              </p:ext>
            </p:extLst>
          </p:nvPr>
        </p:nvGraphicFramePr>
        <p:xfrm>
          <a:off x="1210573" y="1943100"/>
          <a:ext cx="9770853" cy="367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ovéPole 1">
            <a:extLst>
              <a:ext uri="{FF2B5EF4-FFF2-40B4-BE49-F238E27FC236}">
                <a16:creationId xmlns:a16="http://schemas.microsoft.com/office/drawing/2014/main" id="{4B68A1DE-A47A-D068-5E06-018ED38F4F4B}"/>
              </a:ext>
            </a:extLst>
          </p:cNvPr>
          <p:cNvSpPr txBox="1"/>
          <p:nvPr/>
        </p:nvSpPr>
        <p:spPr>
          <a:xfrm>
            <a:off x="879226" y="5692382"/>
            <a:ext cx="5051790" cy="707886"/>
          </a:xfrm>
          <a:prstGeom prst="rect">
            <a:avLst/>
          </a:prstGeom>
          <a:noFill/>
        </p:spPr>
        <p:txBody>
          <a:bodyPr wrap="square" rtlCol="0">
            <a:spAutoFit/>
          </a:bodyPr>
          <a:lstStyle/>
          <a:p>
            <a:r>
              <a:rPr lang="cs-CZ" sz="1400" dirty="0"/>
              <a:t>Kristýna -&gt; bajgarova@sci.muni.cz</a:t>
            </a:r>
            <a:br>
              <a:rPr lang="cs-CZ" sz="1400" dirty="0"/>
            </a:br>
            <a:r>
              <a:rPr lang="cs-CZ" sz="1400" dirty="0"/>
              <a:t>Klára -&gt; klusakova@sci.muni.cz</a:t>
            </a:r>
            <a:br>
              <a:rPr lang="cs-CZ" sz="1400" dirty="0"/>
            </a:br>
            <a:r>
              <a:rPr lang="cs-CZ" sz="1200" dirty="0"/>
              <a:t>e-mail, MS Teams </a:t>
            </a:r>
            <a:r>
              <a:rPr lang="cs-CZ" sz="1200" dirty="0" err="1"/>
              <a:t>or</a:t>
            </a:r>
            <a:r>
              <a:rPr lang="cs-CZ" sz="1200" dirty="0"/>
              <a:t> in-person </a:t>
            </a:r>
            <a:r>
              <a:rPr lang="cs-CZ" sz="1200" dirty="0" err="1"/>
              <a:t>consultations</a:t>
            </a:r>
            <a:r>
              <a:rPr lang="cs-CZ" sz="1200" dirty="0"/>
              <a:t> </a:t>
            </a:r>
            <a:r>
              <a:rPr lang="cs-CZ" sz="1200" dirty="0" err="1"/>
              <a:t>possible</a:t>
            </a:r>
            <a:endParaRPr lang="cs-CZ" sz="1400" dirty="0"/>
          </a:p>
        </p:txBody>
      </p:sp>
      <p:cxnSp>
        <p:nvCxnSpPr>
          <p:cNvPr id="6" name="Přímá spojnice se šipkou 5">
            <a:extLst>
              <a:ext uri="{FF2B5EF4-FFF2-40B4-BE49-F238E27FC236}">
                <a16:creationId xmlns:a16="http://schemas.microsoft.com/office/drawing/2014/main" id="{B9F328FA-7FB2-1ED0-49F8-DE38BD49DB6E}"/>
              </a:ext>
            </a:extLst>
          </p:cNvPr>
          <p:cNvCxnSpPr>
            <a:cxnSpLocks/>
          </p:cNvCxnSpPr>
          <p:nvPr/>
        </p:nvCxnSpPr>
        <p:spPr>
          <a:xfrm>
            <a:off x="1786855" y="4786624"/>
            <a:ext cx="0" cy="9057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255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3" name="Group 48">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50" name="Group 49">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52" name="Straight Connector 51">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Oval 50">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65" name="Rectangle 54">
            <a:extLst>
              <a:ext uri="{FF2B5EF4-FFF2-40B4-BE49-F238E27FC236}">
                <a16:creationId xmlns:a16="http://schemas.microsoft.com/office/drawing/2014/main" id="{4F844B0B-47E8-4891-AC05-59D50808E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56">
            <a:extLst>
              <a:ext uri="{FF2B5EF4-FFF2-40B4-BE49-F238E27FC236}">
                <a16:creationId xmlns:a16="http://schemas.microsoft.com/office/drawing/2014/main" id="{4485D3AE-FB36-4383-A8C1-33B485B463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58" name="Group 57">
              <a:extLst>
                <a:ext uri="{FF2B5EF4-FFF2-40B4-BE49-F238E27FC236}">
                  <a16:creationId xmlns:a16="http://schemas.microsoft.com/office/drawing/2014/main" id="{BAF6D3D0-BBE0-4F75-A6B2-82374F2641F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60" name="Straight Connector 59">
                <a:extLst>
                  <a:ext uri="{FF2B5EF4-FFF2-40B4-BE49-F238E27FC236}">
                    <a16:creationId xmlns:a16="http://schemas.microsoft.com/office/drawing/2014/main" id="{E38CB37F-0CA2-46BD-A57D-C5C6CB916D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0F60182-6E96-40DE-A215-C6BC3CD538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Oval 58">
              <a:extLst>
                <a:ext uri="{FF2B5EF4-FFF2-40B4-BE49-F238E27FC236}">
                  <a16:creationId xmlns:a16="http://schemas.microsoft.com/office/drawing/2014/main" id="{8276AEA9-CBD2-405C-8CC8-14982689C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TextovéPole 8">
            <a:extLst>
              <a:ext uri="{FF2B5EF4-FFF2-40B4-BE49-F238E27FC236}">
                <a16:creationId xmlns:a16="http://schemas.microsoft.com/office/drawing/2014/main" id="{158A1B93-DF2B-C659-8827-7811ACBF028B}"/>
              </a:ext>
            </a:extLst>
          </p:cNvPr>
          <p:cNvGraphicFramePr/>
          <p:nvPr>
            <p:extLst>
              <p:ext uri="{D42A27DB-BD31-4B8C-83A1-F6EECF244321}">
                <p14:modId xmlns:p14="http://schemas.microsoft.com/office/powerpoint/2010/main" val="1155407772"/>
              </p:ext>
            </p:extLst>
          </p:nvPr>
        </p:nvGraphicFramePr>
        <p:xfrm>
          <a:off x="353478" y="1266750"/>
          <a:ext cx="11131049" cy="4850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 name="Nadpis 1">
            <a:extLst>
              <a:ext uri="{FF2B5EF4-FFF2-40B4-BE49-F238E27FC236}">
                <a16:creationId xmlns:a16="http://schemas.microsoft.com/office/drawing/2014/main" id="{8D860E94-6B14-E61A-6D2D-71B5594B5CD2}"/>
              </a:ext>
            </a:extLst>
          </p:cNvPr>
          <p:cNvSpPr txBox="1">
            <a:spLocks/>
          </p:cNvSpPr>
          <p:nvPr/>
        </p:nvSpPr>
        <p:spPr>
          <a:xfrm>
            <a:off x="174436" y="179728"/>
            <a:ext cx="10287000" cy="860749"/>
          </a:xfrm>
          <a:prstGeom prst="rect">
            <a:avLst/>
          </a:prstGeom>
        </p:spPr>
        <p:txBody>
          <a:bodyPr vert="horz" lIns="91440" tIns="45720" rIns="91440" bIns="45720" rtlCol="0" anchor="b">
            <a:normAutofit/>
          </a:bodyPr>
          <a:lstStyle>
            <a:lvl1pPr algn="l" defTabSz="914400" rtl="0" eaLnBrk="1" latinLnBrk="0" hangingPunct="1">
              <a:lnSpc>
                <a:spcPts val="4400"/>
              </a:lnSpc>
              <a:spcBef>
                <a:spcPct val="0"/>
              </a:spcBef>
              <a:buNone/>
              <a:defRPr sz="4400" i="1" kern="1200">
                <a:solidFill>
                  <a:schemeClr val="bg1"/>
                </a:solidFill>
                <a:highlight>
                  <a:srgbClr val="FFFF00"/>
                </a:highlight>
                <a:latin typeface="+mj-lt"/>
                <a:ea typeface="+mj-ea"/>
                <a:cs typeface="+mj-cs"/>
              </a:defRPr>
            </a:lvl1pPr>
          </a:lstStyle>
          <a:p>
            <a:pPr algn="r"/>
            <a:r>
              <a:rPr lang="en-US" sz="4000" dirty="0">
                <a:solidFill>
                  <a:srgbClr val="000000"/>
                </a:solidFill>
              </a:rPr>
              <a:t>Ok, I </a:t>
            </a:r>
            <a:r>
              <a:rPr lang="en-US" sz="4000" dirty="0" err="1">
                <a:solidFill>
                  <a:srgbClr val="000000"/>
                </a:solidFill>
              </a:rPr>
              <a:t>wanna</a:t>
            </a:r>
            <a:r>
              <a:rPr lang="en-US" sz="4000" dirty="0">
                <a:solidFill>
                  <a:srgbClr val="000000"/>
                </a:solidFill>
              </a:rPr>
              <a:t> go. What should I do next?</a:t>
            </a:r>
          </a:p>
        </p:txBody>
      </p:sp>
    </p:spTree>
    <p:extLst>
      <p:ext uri="{BB962C8B-B14F-4D97-AF65-F5344CB8AC3E}">
        <p14:creationId xmlns:p14="http://schemas.microsoft.com/office/powerpoint/2010/main" val="2051021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CD38CD5-8466-8E95-E896-B1666AB15B0D}"/>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a:p>
        </p:txBody>
      </p:sp>
      <p:sp>
        <p:nvSpPr>
          <p:cNvPr id="4" name="Nadpis 3">
            <a:extLst>
              <a:ext uri="{FF2B5EF4-FFF2-40B4-BE49-F238E27FC236}">
                <a16:creationId xmlns:a16="http://schemas.microsoft.com/office/drawing/2014/main" id="{685D094B-1D79-EBC2-5270-686E3C5E9336}"/>
              </a:ext>
            </a:extLst>
          </p:cNvPr>
          <p:cNvSpPr>
            <a:spLocks noGrp="1"/>
          </p:cNvSpPr>
          <p:nvPr>
            <p:ph type="title"/>
          </p:nvPr>
        </p:nvSpPr>
        <p:spPr>
          <a:xfrm>
            <a:off x="101526" y="301715"/>
            <a:ext cx="6268582" cy="775448"/>
          </a:xfrm>
        </p:spPr>
        <p:txBody>
          <a:bodyPr>
            <a:normAutofit fontScale="90000"/>
          </a:bodyPr>
          <a:lstStyle/>
          <a:p>
            <a:pPr algn="ctr"/>
            <a:r>
              <a:rPr lang="cs-CZ" sz="5400" dirty="0" err="1"/>
              <a:t>European</a:t>
            </a:r>
            <a:r>
              <a:rPr lang="cs-CZ" sz="5400" dirty="0"/>
              <a:t> </a:t>
            </a:r>
            <a:r>
              <a:rPr lang="cs-CZ" sz="5400" dirty="0" err="1"/>
              <a:t>Doctorate</a:t>
            </a:r>
            <a:endParaRPr lang="cs-CZ" sz="5400" dirty="0"/>
          </a:p>
        </p:txBody>
      </p:sp>
      <p:sp>
        <p:nvSpPr>
          <p:cNvPr id="5" name="Zástupný obsah 4">
            <a:extLst>
              <a:ext uri="{FF2B5EF4-FFF2-40B4-BE49-F238E27FC236}">
                <a16:creationId xmlns:a16="http://schemas.microsoft.com/office/drawing/2014/main" id="{9510D1B2-19C6-AE70-FBD3-44EFD7867861}"/>
              </a:ext>
            </a:extLst>
          </p:cNvPr>
          <p:cNvSpPr>
            <a:spLocks noGrp="1"/>
          </p:cNvSpPr>
          <p:nvPr>
            <p:ph idx="1"/>
          </p:nvPr>
        </p:nvSpPr>
        <p:spPr>
          <a:xfrm>
            <a:off x="101526" y="1317072"/>
            <a:ext cx="8111297" cy="4404220"/>
          </a:xfrm>
        </p:spPr>
        <p:txBody>
          <a:bodyPr>
            <a:normAutofit fontScale="92500" lnSpcReduction="10000"/>
          </a:bodyPr>
          <a:lstStyle/>
          <a:p>
            <a:pPr algn="l"/>
            <a:r>
              <a:rPr lang="en-US" sz="1100" dirty="0"/>
              <a:t>Documentation detailing the closure of studies in a doctoral </a:t>
            </a:r>
            <a:r>
              <a:rPr lang="en-US" sz="1100" dirty="0" err="1"/>
              <a:t>programme</a:t>
            </a:r>
            <a:r>
              <a:rPr lang="en-US" sz="1100" dirty="0"/>
              <a:t> shall state that studies have been completed in compliance with the requirements necessary for the awarding of a European Doctorate in case the following conditions are met:</a:t>
            </a:r>
          </a:p>
          <a:p>
            <a:r>
              <a:rPr lang="en-US" sz="1100" dirty="0"/>
              <a:t>a)</a:t>
            </a:r>
            <a:r>
              <a:rPr lang="cs-CZ" sz="1100" dirty="0"/>
              <a:t> </a:t>
            </a:r>
            <a:r>
              <a:rPr lang="cs-CZ" sz="1100" b="1" dirty="0" err="1"/>
              <a:t>at</a:t>
            </a:r>
            <a:r>
              <a:rPr lang="cs-CZ" sz="1100" b="1" dirty="0"/>
              <a:t> least 3 </a:t>
            </a:r>
            <a:r>
              <a:rPr lang="cs-CZ" sz="1100" b="1" dirty="0" err="1"/>
              <a:t>months</a:t>
            </a:r>
            <a:r>
              <a:rPr lang="cs-CZ" sz="1100" b="1" dirty="0"/>
              <a:t> </a:t>
            </a:r>
            <a:r>
              <a:rPr lang="cs-CZ" sz="1100" b="1" dirty="0" err="1"/>
              <a:t>abroad</a:t>
            </a:r>
            <a:r>
              <a:rPr lang="cs-CZ" sz="1100" b="1" dirty="0"/>
              <a:t> </a:t>
            </a:r>
            <a:r>
              <a:rPr lang="cs-CZ" sz="1100" dirty="0"/>
              <a:t>(</a:t>
            </a:r>
            <a:r>
              <a:rPr lang="cs-CZ" sz="1100" dirty="0" err="1"/>
              <a:t>cannot</a:t>
            </a:r>
            <a:r>
              <a:rPr lang="cs-CZ" sz="1100" dirty="0"/>
              <a:t> </a:t>
            </a:r>
            <a:r>
              <a:rPr lang="cs-CZ" sz="1100" dirty="0" err="1"/>
              <a:t>be</a:t>
            </a:r>
            <a:r>
              <a:rPr lang="cs-CZ" sz="1100" dirty="0"/>
              <a:t> </a:t>
            </a:r>
            <a:r>
              <a:rPr lang="cs-CZ" sz="1100" dirty="0" err="1"/>
              <a:t>interrupted</a:t>
            </a:r>
            <a:r>
              <a:rPr lang="cs-CZ" sz="1100" dirty="0"/>
              <a:t>) </a:t>
            </a:r>
            <a:r>
              <a:rPr lang="cs-CZ" sz="1100" dirty="0" err="1"/>
              <a:t>at</a:t>
            </a:r>
            <a:r>
              <a:rPr lang="cs-CZ" sz="1100" dirty="0"/>
              <a:t> a </a:t>
            </a:r>
            <a:r>
              <a:rPr lang="en-US" sz="1100" b="1" dirty="0"/>
              <a:t>university</a:t>
            </a:r>
            <a:r>
              <a:rPr lang="en-US" sz="1100" dirty="0"/>
              <a:t> located in </a:t>
            </a:r>
            <a:r>
              <a:rPr lang="en-US" sz="1100" b="1" dirty="0"/>
              <a:t>another European </a:t>
            </a:r>
            <a:r>
              <a:rPr lang="en-US" sz="1100" dirty="0"/>
              <a:t>country</a:t>
            </a:r>
            <a:endParaRPr lang="cs-CZ" sz="1100" dirty="0"/>
          </a:p>
          <a:p>
            <a:pPr algn="l"/>
            <a:r>
              <a:rPr lang="en-US" sz="1100" dirty="0"/>
              <a:t>b) the candidate submits a </a:t>
            </a:r>
            <a:r>
              <a:rPr lang="en-US" sz="1100" b="1" dirty="0"/>
              <a:t>doctoral thesis all of which – or at least the introduction, abstract and conclusion</a:t>
            </a:r>
            <a:r>
              <a:rPr lang="en-US" sz="1100" dirty="0"/>
              <a:t> – is written in a foreign language, either in </a:t>
            </a:r>
            <a:r>
              <a:rPr lang="en-US" sz="1100" b="1" dirty="0"/>
              <a:t>English</a:t>
            </a:r>
            <a:r>
              <a:rPr lang="en-US" sz="1100" dirty="0"/>
              <a:t> or in the official language of a European country approved by the doctoral board,</a:t>
            </a:r>
          </a:p>
          <a:p>
            <a:pPr algn="l"/>
            <a:r>
              <a:rPr lang="en-US" sz="1100" dirty="0"/>
              <a:t>c) doctoral thesis reports compiled by </a:t>
            </a:r>
            <a:r>
              <a:rPr lang="en-US" sz="1100" b="1" dirty="0"/>
              <a:t>at least two thesis reviewers </a:t>
            </a:r>
            <a:r>
              <a:rPr lang="en-US" sz="1100" dirty="0"/>
              <a:t>from </a:t>
            </a:r>
            <a:r>
              <a:rPr lang="en-US" sz="1100" b="1" dirty="0"/>
              <a:t>another European country </a:t>
            </a:r>
            <a:r>
              <a:rPr lang="en-US" sz="1100" dirty="0"/>
              <a:t>are presented at the doctoral thesis </a:t>
            </a:r>
            <a:r>
              <a:rPr lang="en-US" sz="1100" dirty="0" err="1"/>
              <a:t>defence</a:t>
            </a:r>
            <a:r>
              <a:rPr lang="en-US" sz="1100" dirty="0"/>
              <a:t>; the supervisor and reviewer must not be active at universities located in the same country,</a:t>
            </a:r>
          </a:p>
          <a:p>
            <a:pPr algn="l"/>
            <a:r>
              <a:rPr lang="en-US" sz="1100" dirty="0"/>
              <a:t>d) </a:t>
            </a:r>
            <a:r>
              <a:rPr lang="en-US" sz="1100" b="1" dirty="0"/>
              <a:t>at least one member of the doctoral </a:t>
            </a:r>
            <a:r>
              <a:rPr lang="en-US" sz="1100" b="1" dirty="0" err="1"/>
              <a:t>defence</a:t>
            </a:r>
            <a:r>
              <a:rPr lang="en-US" sz="1100" b="1" dirty="0"/>
              <a:t> board </a:t>
            </a:r>
            <a:r>
              <a:rPr lang="en-US" sz="1100" dirty="0"/>
              <a:t>must be active at a university located in another European country.</a:t>
            </a:r>
          </a:p>
          <a:p>
            <a:pPr marL="72000" indent="0">
              <a:buNone/>
            </a:pPr>
            <a:br>
              <a:rPr lang="cs-CZ" sz="1100" dirty="0"/>
            </a:br>
            <a:r>
              <a:rPr lang="cs-CZ" sz="1500" b="1" dirty="0" err="1"/>
              <a:t>Why</a:t>
            </a:r>
            <a:r>
              <a:rPr lang="cs-CZ" sz="1500" b="1" dirty="0"/>
              <a:t>?  </a:t>
            </a:r>
            <a:br>
              <a:rPr lang="cs-CZ" sz="1100" dirty="0"/>
            </a:br>
            <a:r>
              <a:rPr lang="cs-CZ" sz="1100" dirty="0" err="1"/>
              <a:t>Lots</a:t>
            </a:r>
            <a:r>
              <a:rPr lang="cs-CZ" sz="1100" dirty="0"/>
              <a:t> of </a:t>
            </a:r>
            <a:r>
              <a:rPr lang="cs-CZ" sz="1100" dirty="0" err="1"/>
              <a:t>students</a:t>
            </a:r>
            <a:r>
              <a:rPr lang="cs-CZ" sz="1100" dirty="0"/>
              <a:t> meet </a:t>
            </a:r>
            <a:r>
              <a:rPr lang="cs-CZ" sz="1100" dirty="0" err="1"/>
              <a:t>the</a:t>
            </a:r>
            <a:r>
              <a:rPr lang="cs-CZ" sz="1100" dirty="0"/>
              <a:t> </a:t>
            </a:r>
            <a:r>
              <a:rPr lang="cs-CZ" sz="1100" dirty="0" err="1"/>
              <a:t>criteria</a:t>
            </a:r>
            <a:r>
              <a:rPr lang="cs-CZ" sz="1100" dirty="0"/>
              <a:t> but do not </a:t>
            </a:r>
            <a:r>
              <a:rPr lang="cs-CZ" sz="1100" dirty="0" err="1"/>
              <a:t>know</a:t>
            </a:r>
            <a:r>
              <a:rPr lang="cs-CZ" sz="1100" dirty="0"/>
              <a:t> ED; </a:t>
            </a:r>
            <a:r>
              <a:rPr lang="cs-CZ" sz="1100" dirty="0" err="1"/>
              <a:t>simple</a:t>
            </a:r>
            <a:r>
              <a:rPr lang="cs-CZ" sz="1100" dirty="0"/>
              <a:t> </a:t>
            </a:r>
            <a:r>
              <a:rPr lang="cs-CZ" sz="1100" dirty="0" err="1"/>
              <a:t>application</a:t>
            </a:r>
            <a:r>
              <a:rPr lang="cs-CZ" sz="1100" dirty="0"/>
              <a:t>.</a:t>
            </a:r>
            <a:br>
              <a:rPr lang="cs-CZ" sz="1100" dirty="0"/>
            </a:br>
            <a:r>
              <a:rPr lang="cs-CZ" sz="1100" dirty="0"/>
              <a:t>B</a:t>
            </a:r>
            <a:r>
              <a:rPr lang="en-US" sz="1100" dirty="0" err="1"/>
              <a:t>enefit</a:t>
            </a:r>
            <a:r>
              <a:rPr lang="en-US" sz="1100" dirty="0"/>
              <a:t> for future employment/post doc position</a:t>
            </a:r>
            <a:r>
              <a:rPr lang="cs-CZ" sz="1100" dirty="0"/>
              <a:t>s</a:t>
            </a:r>
            <a:r>
              <a:rPr lang="en-US" sz="1100" dirty="0"/>
              <a:t> -&gt; stated in the diploma</a:t>
            </a:r>
            <a:endParaRPr lang="cs-CZ" sz="1100" dirty="0"/>
          </a:p>
        </p:txBody>
      </p:sp>
      <p:sp>
        <p:nvSpPr>
          <p:cNvPr id="6" name="TextovéPole 5">
            <a:extLst>
              <a:ext uri="{FF2B5EF4-FFF2-40B4-BE49-F238E27FC236}">
                <a16:creationId xmlns:a16="http://schemas.microsoft.com/office/drawing/2014/main" id="{F468E5DA-EEBF-5F11-0769-E8624D0DC663}"/>
              </a:ext>
            </a:extLst>
          </p:cNvPr>
          <p:cNvSpPr txBox="1"/>
          <p:nvPr/>
        </p:nvSpPr>
        <p:spPr>
          <a:xfrm>
            <a:off x="578840" y="5817621"/>
            <a:ext cx="8531604" cy="677108"/>
          </a:xfrm>
          <a:prstGeom prst="rect">
            <a:avLst/>
          </a:prstGeom>
          <a:noFill/>
        </p:spPr>
        <p:txBody>
          <a:bodyPr wrap="square" rtlCol="0">
            <a:spAutoFit/>
          </a:bodyPr>
          <a:lstStyle/>
          <a:p>
            <a:r>
              <a:rPr lang="cs-CZ" sz="1400" b="1" dirty="0"/>
              <a:t>More </a:t>
            </a:r>
            <a:r>
              <a:rPr lang="cs-CZ" sz="1400" b="1" dirty="0" err="1"/>
              <a:t>info</a:t>
            </a:r>
            <a:r>
              <a:rPr lang="cs-CZ" sz="1400" b="1" dirty="0"/>
              <a:t> in </a:t>
            </a:r>
            <a:r>
              <a:rPr lang="cs-CZ" sz="1400" b="1" dirty="0" err="1"/>
              <a:t>our</a:t>
            </a:r>
            <a:r>
              <a:rPr lang="cs-CZ" sz="1400" b="1" dirty="0"/>
              <a:t> office – Kristýna Bajgarová, </a:t>
            </a:r>
            <a:r>
              <a:rPr lang="cs-CZ" sz="1200" b="1" dirty="0"/>
              <a:t>bajgarova@sci.muni.cz</a:t>
            </a:r>
          </a:p>
          <a:p>
            <a:r>
              <a:rPr lang="cs-CZ" sz="1200" dirty="0" err="1"/>
              <a:t>Application</a:t>
            </a:r>
            <a:r>
              <a:rPr lang="cs-CZ" sz="1200" dirty="0"/>
              <a:t> </a:t>
            </a:r>
            <a:r>
              <a:rPr lang="cs-CZ" sz="1200" dirty="0" err="1"/>
              <a:t>at</a:t>
            </a:r>
            <a:r>
              <a:rPr lang="cs-CZ" sz="1200" dirty="0"/>
              <a:t> </a:t>
            </a:r>
            <a:r>
              <a:rPr lang="cs-CZ" sz="1200" dirty="0" err="1"/>
              <a:t>the</a:t>
            </a:r>
            <a:r>
              <a:rPr lang="cs-CZ" sz="1200" dirty="0"/>
              <a:t> moment in </a:t>
            </a:r>
            <a:r>
              <a:rPr lang="cs-CZ" sz="1200" dirty="0" err="1"/>
              <a:t>paper</a:t>
            </a:r>
            <a:r>
              <a:rPr lang="cs-CZ" sz="1200" dirty="0"/>
              <a:t> </a:t>
            </a:r>
            <a:r>
              <a:rPr lang="cs-CZ" sz="1200" dirty="0" err="1"/>
              <a:t>form</a:t>
            </a:r>
            <a:r>
              <a:rPr lang="cs-CZ" sz="1200" dirty="0"/>
              <a:t> (</a:t>
            </a:r>
            <a:r>
              <a:rPr lang="cs-CZ" sz="1200" dirty="0" err="1"/>
              <a:t>will</a:t>
            </a:r>
            <a:r>
              <a:rPr lang="cs-CZ" sz="1200" dirty="0"/>
              <a:t> </a:t>
            </a:r>
            <a:r>
              <a:rPr lang="cs-CZ" sz="1200" dirty="0" err="1"/>
              <a:t>be</a:t>
            </a:r>
            <a:r>
              <a:rPr lang="cs-CZ" sz="1200" dirty="0"/>
              <a:t> online in </a:t>
            </a:r>
            <a:r>
              <a:rPr lang="cs-CZ" sz="1200" dirty="0" err="1"/>
              <a:t>future</a:t>
            </a:r>
            <a:r>
              <a:rPr lang="cs-CZ" sz="1200" dirty="0"/>
              <a:t>), </a:t>
            </a:r>
            <a:r>
              <a:rPr lang="cs-CZ" sz="1200" dirty="0" err="1"/>
              <a:t>need</a:t>
            </a:r>
            <a:r>
              <a:rPr lang="cs-CZ" sz="1200" dirty="0"/>
              <a:t> to </a:t>
            </a:r>
            <a:r>
              <a:rPr lang="cs-CZ" sz="1200" dirty="0" err="1"/>
              <a:t>be</a:t>
            </a:r>
            <a:r>
              <a:rPr lang="cs-CZ" sz="1200" dirty="0"/>
              <a:t> </a:t>
            </a:r>
            <a:r>
              <a:rPr lang="cs-CZ" sz="1200" dirty="0" err="1"/>
              <a:t>submitted</a:t>
            </a:r>
            <a:r>
              <a:rPr lang="cs-CZ" sz="1200" dirty="0"/>
              <a:t> </a:t>
            </a:r>
            <a:r>
              <a:rPr lang="cs-CZ" sz="1200" dirty="0" err="1"/>
              <a:t>after</a:t>
            </a:r>
            <a:r>
              <a:rPr lang="cs-CZ" sz="1200" dirty="0"/>
              <a:t> </a:t>
            </a:r>
            <a:r>
              <a:rPr lang="cs-CZ" sz="1200" dirty="0" err="1"/>
              <a:t>you</a:t>
            </a:r>
            <a:r>
              <a:rPr lang="cs-CZ" sz="1200" dirty="0"/>
              <a:t> </a:t>
            </a:r>
            <a:r>
              <a:rPr lang="cs-CZ" sz="1200" dirty="0" err="1"/>
              <a:t>submit</a:t>
            </a:r>
            <a:r>
              <a:rPr lang="cs-CZ" sz="1200" dirty="0"/>
              <a:t> your thesis but </a:t>
            </a:r>
            <a:r>
              <a:rPr lang="cs-CZ" sz="1200" dirty="0" err="1"/>
              <a:t>before</a:t>
            </a:r>
            <a:r>
              <a:rPr lang="cs-CZ" sz="1200" dirty="0"/>
              <a:t> </a:t>
            </a:r>
            <a:r>
              <a:rPr lang="cs-CZ" sz="1200" dirty="0" err="1"/>
              <a:t>you</a:t>
            </a:r>
            <a:r>
              <a:rPr lang="cs-CZ" sz="1200" dirty="0"/>
              <a:t> </a:t>
            </a:r>
            <a:r>
              <a:rPr lang="cs-CZ" sz="1200" dirty="0" err="1"/>
              <a:t>defend</a:t>
            </a:r>
            <a:r>
              <a:rPr lang="cs-CZ" sz="1200" dirty="0"/>
              <a:t>!</a:t>
            </a:r>
          </a:p>
        </p:txBody>
      </p:sp>
      <p:pic>
        <p:nvPicPr>
          <p:cNvPr id="7" name="Obrázek 6" descr="Obsah obrázku text&#10;&#10;Popis byl vytvořen automaticky">
            <a:extLst>
              <a:ext uri="{FF2B5EF4-FFF2-40B4-BE49-F238E27FC236}">
                <a16:creationId xmlns:a16="http://schemas.microsoft.com/office/drawing/2014/main" id="{D256D41E-F3B2-0655-38AB-ED0763395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7891" y="136525"/>
            <a:ext cx="3635229" cy="5861807"/>
          </a:xfrm>
          <a:prstGeom prst="rect">
            <a:avLst/>
          </a:prstGeom>
        </p:spPr>
      </p:pic>
      <p:cxnSp>
        <p:nvCxnSpPr>
          <p:cNvPr id="9" name="Spojnice: zakřivená 8">
            <a:extLst>
              <a:ext uri="{FF2B5EF4-FFF2-40B4-BE49-F238E27FC236}">
                <a16:creationId xmlns:a16="http://schemas.microsoft.com/office/drawing/2014/main" id="{249B0101-5F1B-126F-C8A0-E4C931B2D14B}"/>
              </a:ext>
            </a:extLst>
          </p:cNvPr>
          <p:cNvCxnSpPr>
            <a:cxnSpLocks/>
          </p:cNvCxnSpPr>
          <p:nvPr/>
        </p:nvCxnSpPr>
        <p:spPr>
          <a:xfrm flipV="1">
            <a:off x="5629013" y="3429000"/>
            <a:ext cx="3380763" cy="1830668"/>
          </a:xfrm>
          <a:prstGeom prst="curvedConnector3">
            <a:avLst>
              <a:gd name="adj1" fmla="val 5744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768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61" name="Group 1030">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032" name="Group 1031">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034" name="Straight Connector 1033">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2" name="Oval 1032">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063" name="Rectangle 1036">
            <a:extLst>
              <a:ext uri="{FF2B5EF4-FFF2-40B4-BE49-F238E27FC236}">
                <a16:creationId xmlns:a16="http://schemas.microsoft.com/office/drawing/2014/main" id="{3758E4FA-C4A9-4D94-828D-0C4D6ED97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42543886-36D3-02D3-00BE-77008FCB3C4F}"/>
              </a:ext>
            </a:extLst>
          </p:cNvPr>
          <p:cNvSpPr>
            <a:spLocks noGrp="1"/>
          </p:cNvSpPr>
          <p:nvPr>
            <p:ph type="title"/>
          </p:nvPr>
        </p:nvSpPr>
        <p:spPr>
          <a:xfrm>
            <a:off x="6016957" y="597160"/>
            <a:ext cx="5410200" cy="990804"/>
          </a:xfrm>
        </p:spPr>
        <p:txBody>
          <a:bodyPr vert="horz" lIns="91440" tIns="45720" rIns="91440" bIns="45720" rtlCol="0" anchor="b">
            <a:normAutofit/>
          </a:bodyPr>
          <a:lstStyle/>
          <a:p>
            <a:r>
              <a:rPr lang="en-US" sz="5400" dirty="0"/>
              <a:t>Cotutelle</a:t>
            </a:r>
          </a:p>
        </p:txBody>
      </p:sp>
      <p:pic>
        <p:nvPicPr>
          <p:cNvPr id="1026" name="Picture 2" descr="Vektorová grafika zdarma z Absolvovat">
            <a:extLst>
              <a:ext uri="{FF2B5EF4-FFF2-40B4-BE49-F238E27FC236}">
                <a16:creationId xmlns:a16="http://schemas.microsoft.com/office/drawing/2014/main" id="{368F93C2-4F33-5966-5394-985BD76D7A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 y="994494"/>
            <a:ext cx="4645357" cy="4864248"/>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obsah 4">
            <a:extLst>
              <a:ext uri="{FF2B5EF4-FFF2-40B4-BE49-F238E27FC236}">
                <a16:creationId xmlns:a16="http://schemas.microsoft.com/office/drawing/2014/main" id="{D5F31A32-A56F-447A-D8B4-D40B34D40A63}"/>
              </a:ext>
            </a:extLst>
          </p:cNvPr>
          <p:cNvSpPr>
            <a:spLocks noGrp="1"/>
          </p:cNvSpPr>
          <p:nvPr>
            <p:ph idx="1"/>
          </p:nvPr>
        </p:nvSpPr>
        <p:spPr>
          <a:xfrm>
            <a:off x="6016957" y="1707502"/>
            <a:ext cx="5730284" cy="4409686"/>
          </a:xfrm>
        </p:spPr>
        <p:txBody>
          <a:bodyPr vert="horz" lIns="91440" tIns="45720" rIns="91440" bIns="45720" rtlCol="0">
            <a:normAutofit fontScale="92500" lnSpcReduction="20000"/>
          </a:bodyPr>
          <a:lstStyle/>
          <a:p>
            <a:pPr indent="-228600">
              <a:lnSpc>
                <a:spcPct val="110000"/>
              </a:lnSpc>
            </a:pPr>
            <a:r>
              <a:rPr lang="en-US" sz="1050" dirty="0"/>
              <a:t>Cotutelle is an agreement about joint supervision on the doctoral level. The cotutelle agreement is individual for each student and is set up between two cooperating institutions, the PhD candidate and the candidate’s supervisors. After having the completed PhD </a:t>
            </a:r>
            <a:r>
              <a:rPr lang="en-US" sz="1050" dirty="0" err="1"/>
              <a:t>programme</a:t>
            </a:r>
            <a:r>
              <a:rPr lang="en-US" sz="1050" dirty="0"/>
              <a:t>, the candidate is awarded a degree from each institution where the institutional cooperation is presented. </a:t>
            </a:r>
            <a:br>
              <a:rPr lang="en-US" sz="1050" dirty="0">
                <a:effectLst/>
              </a:rPr>
            </a:br>
            <a:br>
              <a:rPr lang="en-US" sz="1050" dirty="0">
                <a:effectLst/>
              </a:rPr>
            </a:br>
            <a:r>
              <a:rPr lang="en-US" sz="1050" b="1" dirty="0">
                <a:effectLst/>
              </a:rPr>
              <a:t>WHO CAN PARTICIPATE IN A COTUTELLE?</a:t>
            </a:r>
            <a:endParaRPr lang="en-US" sz="1050" dirty="0">
              <a:effectLst/>
            </a:endParaRPr>
          </a:p>
          <a:p>
            <a:pPr indent="-228600">
              <a:lnSpc>
                <a:spcPct val="110000"/>
              </a:lnSpc>
              <a:spcAft>
                <a:spcPts val="800"/>
              </a:spcAft>
            </a:pPr>
            <a:r>
              <a:rPr lang="en-US" sz="1050" dirty="0">
                <a:effectLst/>
              </a:rPr>
              <a:t>Any full-time student registered in a PhD program is eligible for a cotutelle. Normally, a cotutelle will begin within the first year of your PhD program, but students can enter into cotutelle later, based on mutual agreement of both institutions.</a:t>
            </a:r>
          </a:p>
          <a:p>
            <a:pPr marL="72000" indent="-228600">
              <a:lnSpc>
                <a:spcPct val="110000"/>
              </a:lnSpc>
              <a:spcAft>
                <a:spcPts val="800"/>
              </a:spcAft>
              <a:buNone/>
            </a:pPr>
            <a:r>
              <a:rPr lang="en-US" sz="1050" b="1" dirty="0">
                <a:effectLst/>
              </a:rPr>
              <a:t>WHY ENTER INTO A COTUTELLE?</a:t>
            </a:r>
            <a:r>
              <a:rPr lang="en-US" sz="1050" dirty="0">
                <a:effectLst/>
              </a:rPr>
              <a:t> </a:t>
            </a:r>
          </a:p>
          <a:p>
            <a:pPr indent="-228600">
              <a:lnSpc>
                <a:spcPct val="110000"/>
              </a:lnSpc>
              <a:spcAft>
                <a:spcPts val="800"/>
              </a:spcAft>
            </a:pPr>
            <a:r>
              <a:rPr lang="en-US" sz="1050" dirty="0">
                <a:effectLst/>
              </a:rPr>
              <a:t>A cotutelle provides the PhD candidate with unique international experience and adds an important international dimension to the PhD degree. It lets you enjoy broader and richer scientific support, as well as an international experience. </a:t>
            </a:r>
            <a:endParaRPr lang="cs-CZ" sz="1050" dirty="0">
              <a:effectLst/>
            </a:endParaRPr>
          </a:p>
          <a:p>
            <a:pPr indent="-228600">
              <a:lnSpc>
                <a:spcPct val="110000"/>
              </a:lnSpc>
              <a:spcAft>
                <a:spcPts val="800"/>
              </a:spcAft>
            </a:pPr>
            <a:r>
              <a:rPr lang="cs-CZ" sz="1050" dirty="0">
                <a:effectLst/>
              </a:rPr>
              <a:t>2in1: </a:t>
            </a:r>
            <a:r>
              <a:rPr lang="cs-CZ" sz="1050" dirty="0" err="1">
                <a:effectLst/>
              </a:rPr>
              <a:t>Having</a:t>
            </a:r>
            <a:r>
              <a:rPr lang="cs-CZ" sz="1050" dirty="0">
                <a:effectLst/>
              </a:rPr>
              <a:t> TWO PhD </a:t>
            </a:r>
            <a:r>
              <a:rPr lang="cs-CZ" sz="1050" dirty="0" err="1">
                <a:effectLst/>
              </a:rPr>
              <a:t>degrees</a:t>
            </a:r>
            <a:r>
              <a:rPr lang="cs-CZ" sz="1050" dirty="0">
                <a:effectLst/>
              </a:rPr>
              <a:t> </a:t>
            </a:r>
            <a:r>
              <a:rPr lang="cs-CZ" sz="1050" dirty="0" err="1">
                <a:effectLst/>
              </a:rPr>
              <a:t>from</a:t>
            </a:r>
            <a:r>
              <a:rPr lang="cs-CZ" sz="1050" dirty="0">
                <a:effectLst/>
              </a:rPr>
              <a:t> </a:t>
            </a:r>
            <a:r>
              <a:rPr lang="cs-CZ" sz="1050" dirty="0" err="1">
                <a:effectLst/>
              </a:rPr>
              <a:t>two</a:t>
            </a:r>
            <a:r>
              <a:rPr lang="cs-CZ" sz="1050" dirty="0">
                <a:effectLst/>
              </a:rPr>
              <a:t> </a:t>
            </a:r>
            <a:r>
              <a:rPr lang="cs-CZ" sz="1050" dirty="0" err="1">
                <a:effectLst/>
              </a:rPr>
              <a:t>different</a:t>
            </a:r>
            <a:r>
              <a:rPr lang="cs-CZ" sz="1050" dirty="0">
                <a:effectLst/>
              </a:rPr>
              <a:t> </a:t>
            </a:r>
            <a:r>
              <a:rPr lang="cs-CZ" sz="1050" dirty="0" err="1">
                <a:effectLst/>
              </a:rPr>
              <a:t>institutions</a:t>
            </a:r>
            <a:r>
              <a:rPr lang="cs-CZ" sz="1050" dirty="0">
                <a:effectLst/>
              </a:rPr>
              <a:t> (</a:t>
            </a:r>
            <a:r>
              <a:rPr lang="cs-CZ" sz="1050" dirty="0" err="1">
                <a:effectLst/>
              </a:rPr>
              <a:t>two</a:t>
            </a:r>
            <a:r>
              <a:rPr lang="cs-CZ" sz="1050" dirty="0">
                <a:effectLst/>
              </a:rPr>
              <a:t> </a:t>
            </a:r>
            <a:r>
              <a:rPr lang="cs-CZ" sz="1050" dirty="0" err="1">
                <a:effectLst/>
              </a:rPr>
              <a:t>separate</a:t>
            </a:r>
            <a:r>
              <a:rPr lang="cs-CZ" sz="1050" dirty="0">
                <a:effectLst/>
              </a:rPr>
              <a:t> </a:t>
            </a:r>
            <a:r>
              <a:rPr lang="cs-CZ" sz="1050" dirty="0" err="1">
                <a:effectLst/>
              </a:rPr>
              <a:t>diplomas</a:t>
            </a:r>
            <a:r>
              <a:rPr lang="cs-CZ" sz="1050" dirty="0">
                <a:effectLst/>
              </a:rPr>
              <a:t>!)</a:t>
            </a:r>
            <a:endParaRPr lang="en-US" sz="1050" dirty="0"/>
          </a:p>
          <a:p>
            <a:pPr marL="72000" indent="-228600">
              <a:lnSpc>
                <a:spcPct val="110000"/>
              </a:lnSpc>
              <a:buNone/>
            </a:pPr>
            <a:r>
              <a:rPr lang="en-US" sz="1050" b="1" dirty="0"/>
              <a:t>More information: </a:t>
            </a:r>
            <a:r>
              <a:rPr lang="en-US" sz="1050" b="1" dirty="0" err="1"/>
              <a:t>Ms</a:t>
            </a:r>
            <a:r>
              <a:rPr lang="en-US" sz="1050" b="1" dirty="0"/>
              <a:t> Klára Klusáková, klusakova@sci.muni.cz</a:t>
            </a:r>
            <a:endParaRPr lang="cs-CZ" sz="1050" b="1" dirty="0"/>
          </a:p>
          <a:p>
            <a:pPr marL="72000" indent="-228600">
              <a:lnSpc>
                <a:spcPct val="110000"/>
              </a:lnSpc>
              <a:buNone/>
            </a:pPr>
            <a:r>
              <a:rPr lang="cs-CZ" sz="1050" dirty="0"/>
              <a:t>+ International </a:t>
            </a:r>
            <a:r>
              <a:rPr lang="cs-CZ" sz="1050" dirty="0" err="1"/>
              <a:t>cooperation</a:t>
            </a:r>
            <a:r>
              <a:rPr lang="cs-CZ" sz="1050" dirty="0"/>
              <a:t> </a:t>
            </a:r>
            <a:r>
              <a:rPr lang="cs-CZ" sz="1050" dirty="0" err="1"/>
              <a:t>under</a:t>
            </a:r>
            <a:r>
              <a:rPr lang="cs-CZ" sz="1050" dirty="0"/>
              <a:t> Ph.D. </a:t>
            </a:r>
            <a:r>
              <a:rPr lang="cs-CZ" sz="1050" dirty="0" err="1"/>
              <a:t>Guide</a:t>
            </a:r>
            <a:r>
              <a:rPr lang="cs-CZ" sz="1050" dirty="0"/>
              <a:t> </a:t>
            </a:r>
            <a:r>
              <a:rPr lang="cs-CZ" sz="1050" dirty="0" err="1">
                <a:hlinkClick r:id="rId3"/>
              </a:rPr>
              <a:t>here</a:t>
            </a:r>
            <a:endParaRPr lang="en-US" sz="1050" dirty="0"/>
          </a:p>
        </p:txBody>
      </p:sp>
      <p:grpSp>
        <p:nvGrpSpPr>
          <p:cNvPr id="1064" name="Group 1038">
            <a:extLst>
              <a:ext uri="{FF2B5EF4-FFF2-40B4-BE49-F238E27FC236}">
                <a16:creationId xmlns:a16="http://schemas.microsoft.com/office/drawing/2014/main" id="{C000ECD2-478B-4839-BD41-6164A9C207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040" name="Group 1039">
              <a:extLst>
                <a:ext uri="{FF2B5EF4-FFF2-40B4-BE49-F238E27FC236}">
                  <a16:creationId xmlns:a16="http://schemas.microsoft.com/office/drawing/2014/main" id="{1D6FE141-FFE2-48EA-8A10-D0067D8E921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042" name="Straight Connector 1041">
                <a:extLst>
                  <a:ext uri="{FF2B5EF4-FFF2-40B4-BE49-F238E27FC236}">
                    <a16:creationId xmlns:a16="http://schemas.microsoft.com/office/drawing/2014/main" id="{C473AB16-F1D4-4FC8-8529-2A92A8DEA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42">
                <a:extLst>
                  <a:ext uri="{FF2B5EF4-FFF2-40B4-BE49-F238E27FC236}">
                    <a16:creationId xmlns:a16="http://schemas.microsoft.com/office/drawing/2014/main" id="{09611FE6-D78F-4C11-B8AF-793BFED9B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6" name="Oval 1040">
              <a:extLst>
                <a:ext uri="{FF2B5EF4-FFF2-40B4-BE49-F238E27FC236}">
                  <a16:creationId xmlns:a16="http://schemas.microsoft.com/office/drawing/2014/main" id="{599A5DCA-D8D2-4360-8385-27AF36474A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Zástupný symbol pro číslo snímku 2">
            <a:extLst>
              <a:ext uri="{FF2B5EF4-FFF2-40B4-BE49-F238E27FC236}">
                <a16:creationId xmlns:a16="http://schemas.microsoft.com/office/drawing/2014/main" id="{E1A9A4BE-AF34-B20C-74D7-01CADC1FF9F9}"/>
              </a:ext>
            </a:extLst>
          </p:cNvPr>
          <p:cNvSpPr>
            <a:spLocks noGrp="1"/>
          </p:cNvSpPr>
          <p:nvPr>
            <p:ph type="sldNum" sz="quarter" idx="11"/>
          </p:nvPr>
        </p:nvSpPr>
        <p:spPr>
          <a:xfrm>
            <a:off x="10905482" y="6356350"/>
            <a:ext cx="1112082" cy="365125"/>
          </a:xfrm>
        </p:spPr>
        <p:txBody>
          <a:bodyPr vert="horz" lIns="91440" tIns="45720" rIns="91440" bIns="45720" rtlCol="0" anchor="ctr">
            <a:normAutofit/>
          </a:bodyPr>
          <a:lstStyle/>
          <a:p>
            <a:pPr>
              <a:spcAft>
                <a:spcPts val="600"/>
              </a:spcAft>
            </a:pPr>
            <a:fld id="{0970407D-EE58-4A0B-824B-1D3AE42DD9CF}" type="slidenum">
              <a:rPr lang="en-US" altLang="cs-CZ" smtClean="0"/>
              <a:pPr>
                <a:spcAft>
                  <a:spcPts val="600"/>
                </a:spcAft>
              </a:pPr>
              <a:t>26</a:t>
            </a:fld>
            <a:endParaRPr lang="en-US" altLang="cs-CZ"/>
          </a:p>
        </p:txBody>
      </p:sp>
    </p:spTree>
    <p:extLst>
      <p:ext uri="{BB962C8B-B14F-4D97-AF65-F5344CB8AC3E}">
        <p14:creationId xmlns:p14="http://schemas.microsoft.com/office/powerpoint/2010/main" val="3607745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A777E63-96FF-47A8-98D7-A2C8DF7265A1}"/>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a:p>
        </p:txBody>
      </p:sp>
      <p:pic>
        <p:nvPicPr>
          <p:cNvPr id="4" name="Obrázek 3" descr="Obsah obrázku text, vizitka&#10;&#10;Popis byl vytvořen automaticky">
            <a:extLst>
              <a:ext uri="{FF2B5EF4-FFF2-40B4-BE49-F238E27FC236}">
                <a16:creationId xmlns:a16="http://schemas.microsoft.com/office/drawing/2014/main" id="{F7D496FC-C8F7-43E7-BFDB-E2F8DAB32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00908" cy="6858000"/>
          </a:xfrm>
          <a:prstGeom prst="rect">
            <a:avLst/>
          </a:prstGeom>
        </p:spPr>
      </p:pic>
      <p:sp>
        <p:nvSpPr>
          <p:cNvPr id="5" name="Zástupný obsah 4">
            <a:extLst>
              <a:ext uri="{FF2B5EF4-FFF2-40B4-BE49-F238E27FC236}">
                <a16:creationId xmlns:a16="http://schemas.microsoft.com/office/drawing/2014/main" id="{B32AF804-05D1-472A-A78B-E74EBB1639CE}"/>
              </a:ext>
            </a:extLst>
          </p:cNvPr>
          <p:cNvSpPr>
            <a:spLocks noGrp="1"/>
          </p:cNvSpPr>
          <p:nvPr>
            <p:ph idx="1"/>
          </p:nvPr>
        </p:nvSpPr>
        <p:spPr>
          <a:xfrm>
            <a:off x="0" y="122048"/>
            <a:ext cx="12113703" cy="6858000"/>
          </a:xfrm>
        </p:spPr>
        <p:txBody>
          <a:bodyPr>
            <a:normAutofit/>
          </a:bodyPr>
          <a:lstStyle/>
          <a:p>
            <a:pPr marL="72000" indent="0">
              <a:buNone/>
            </a:pPr>
            <a:r>
              <a:rPr lang="cs-CZ" b="1" dirty="0">
                <a:solidFill>
                  <a:schemeClr val="bg1"/>
                </a:solidFill>
              </a:rPr>
              <a:t>International Relations 								</a:t>
            </a:r>
            <a:r>
              <a:rPr lang="cs-CZ" dirty="0" err="1">
                <a:solidFill>
                  <a:schemeClr val="bg1"/>
                </a:solidFill>
                <a:cs typeface="Arial"/>
              </a:rPr>
              <a:t>Common</a:t>
            </a:r>
            <a:r>
              <a:rPr lang="cs-CZ" dirty="0">
                <a:solidFill>
                  <a:schemeClr val="bg1"/>
                </a:solidFill>
                <a:cs typeface="Arial"/>
              </a:rPr>
              <a:t> email:</a:t>
            </a:r>
          </a:p>
          <a:p>
            <a:pPr marL="72000" indent="0">
              <a:buNone/>
            </a:pPr>
            <a:r>
              <a:rPr lang="cs-CZ" dirty="0">
                <a:solidFill>
                  <a:schemeClr val="bg1"/>
                </a:solidFill>
              </a:rPr>
              <a:t>Kotlářská 2, </a:t>
            </a:r>
            <a:r>
              <a:rPr lang="cs-CZ" dirty="0" err="1">
                <a:solidFill>
                  <a:schemeClr val="bg1"/>
                </a:solidFill>
              </a:rPr>
              <a:t>building</a:t>
            </a:r>
            <a:r>
              <a:rPr lang="cs-CZ" dirty="0">
                <a:solidFill>
                  <a:schemeClr val="bg1"/>
                </a:solidFill>
              </a:rPr>
              <a:t> 1  							</a:t>
            </a:r>
            <a:r>
              <a:rPr lang="cs-CZ" u="sng" dirty="0">
                <a:solidFill>
                  <a:schemeClr val="bg1"/>
                </a:solidFill>
                <a:ea typeface="+mn-lt"/>
                <a:cs typeface="+mn-lt"/>
              </a:rPr>
              <a:t>int@sci.muni.cz</a:t>
            </a:r>
            <a:r>
              <a:rPr lang="cs-CZ" dirty="0">
                <a:solidFill>
                  <a:schemeClr val="bg1"/>
                </a:solidFill>
                <a:cs typeface="Arial"/>
              </a:rPr>
              <a:t>	</a:t>
            </a:r>
            <a:br>
              <a:rPr lang="cs-CZ" dirty="0">
                <a:solidFill>
                  <a:schemeClr val="bg1"/>
                </a:solidFill>
                <a:cs typeface="Arial"/>
              </a:rPr>
            </a:br>
            <a:r>
              <a:rPr lang="cs-CZ" dirty="0" err="1">
                <a:solidFill>
                  <a:schemeClr val="bg1"/>
                </a:solidFill>
                <a:cs typeface="Arial"/>
              </a:rPr>
              <a:t>room</a:t>
            </a:r>
            <a:r>
              <a:rPr lang="cs-CZ" dirty="0">
                <a:solidFill>
                  <a:schemeClr val="bg1"/>
                </a:solidFill>
                <a:cs typeface="Arial"/>
              </a:rPr>
              <a:t> </a:t>
            </a:r>
            <a:r>
              <a:rPr lang="cs-CZ" dirty="0">
                <a:solidFill>
                  <a:schemeClr val="bg1"/>
                </a:solidFill>
                <a:hlinkClick r:id="rId3">
                  <a:extLst>
                    <a:ext uri="{A12FA001-AC4F-418D-AE19-62706E023703}">
                      <ahyp:hlinkClr xmlns:ahyp="http://schemas.microsoft.com/office/drawing/2018/hyperlinkcolor" val="tx"/>
                    </a:ext>
                  </a:extLst>
                </a:hlinkClick>
              </a:rPr>
              <a:t>01006</a:t>
            </a:r>
            <a:endParaRPr lang="cs-CZ" dirty="0">
              <a:solidFill>
                <a:schemeClr val="bg1"/>
              </a:solidFill>
            </a:endParaRPr>
          </a:p>
          <a:p>
            <a:pPr marL="72000" indent="0">
              <a:buNone/>
            </a:pPr>
            <a:r>
              <a:rPr lang="cs-CZ" dirty="0">
                <a:solidFill>
                  <a:schemeClr val="bg1"/>
                </a:solidFill>
                <a:cs typeface="Arial"/>
              </a:rPr>
              <a:t>					 	</a:t>
            </a:r>
            <a:r>
              <a:rPr lang="cs-CZ" dirty="0">
                <a:solidFill>
                  <a:schemeClr val="bg1"/>
                </a:solidFill>
              </a:rPr>
              <a:t> </a:t>
            </a:r>
            <a:r>
              <a:rPr lang="cs-CZ" dirty="0">
                <a:solidFill>
                  <a:schemeClr val="bg1"/>
                </a:solidFill>
                <a:cs typeface="Arial"/>
              </a:rPr>
              <a:t>	</a:t>
            </a:r>
            <a:endParaRPr lang="cs-CZ" u="sng" dirty="0">
              <a:solidFill>
                <a:schemeClr val="bg1"/>
              </a:solidFill>
              <a:ea typeface="+mn-lt"/>
              <a:cs typeface="+mn-lt"/>
            </a:endParaRPr>
          </a:p>
          <a:p>
            <a:pPr marL="72000" indent="0">
              <a:buNone/>
            </a:pPr>
            <a:endParaRPr lang="cs-CZ" b="1" dirty="0">
              <a:solidFill>
                <a:schemeClr val="bg1"/>
              </a:solidFill>
            </a:endParaRPr>
          </a:p>
          <a:p>
            <a:pPr marL="72000" indent="0">
              <a:buNone/>
            </a:pPr>
            <a:br>
              <a:rPr lang="cs-CZ" dirty="0">
                <a:solidFill>
                  <a:schemeClr val="bg1"/>
                </a:solidFill>
              </a:rPr>
            </a:br>
            <a:endParaRPr lang="cs-CZ" dirty="0">
              <a:solidFill>
                <a:schemeClr val="bg1"/>
              </a:solidFill>
            </a:endParaRPr>
          </a:p>
          <a:p>
            <a:pPr marL="72000" indent="0">
              <a:buNone/>
            </a:pPr>
            <a:endParaRPr lang="cs-CZ" dirty="0">
              <a:solidFill>
                <a:schemeClr val="bg1"/>
              </a:solidFill>
            </a:endParaRPr>
          </a:p>
          <a:p>
            <a:pPr marL="72000" indent="0">
              <a:buNone/>
            </a:pPr>
            <a:endParaRPr lang="cs-CZ" dirty="0">
              <a:solidFill>
                <a:schemeClr val="bg1"/>
              </a:solidFill>
            </a:endParaRPr>
          </a:p>
          <a:p>
            <a:pPr marL="72000" indent="0">
              <a:buNone/>
            </a:pPr>
            <a:endParaRPr lang="cs-CZ" dirty="0">
              <a:solidFill>
                <a:schemeClr val="bg1"/>
              </a:solidFill>
            </a:endParaRPr>
          </a:p>
          <a:p>
            <a:pPr marL="72000" indent="0">
              <a:buNone/>
            </a:pPr>
            <a:endParaRPr lang="cs-CZ" dirty="0">
              <a:solidFill>
                <a:schemeClr val="bg1"/>
              </a:solidFill>
            </a:endParaRPr>
          </a:p>
          <a:p>
            <a:pPr marL="72000" indent="0">
              <a:buNone/>
            </a:pPr>
            <a:br>
              <a:rPr lang="cs-CZ" dirty="0">
                <a:solidFill>
                  <a:schemeClr val="bg1"/>
                </a:solidFill>
              </a:rPr>
            </a:br>
            <a:r>
              <a:rPr lang="cs-CZ" dirty="0">
                <a:solidFill>
                  <a:schemeClr val="bg1"/>
                </a:solidFill>
                <a:cs typeface="Arial"/>
              </a:rPr>
              <a:t>Kristýna Bajgarová:						           	 </a:t>
            </a:r>
            <a:r>
              <a:rPr lang="cs-CZ" dirty="0">
                <a:solidFill>
                  <a:schemeClr val="bg1"/>
                </a:solidFill>
                <a:ea typeface="+mn-lt"/>
                <a:cs typeface="+mn-lt"/>
              </a:rPr>
              <a:t>Klára</a:t>
            </a:r>
            <a:r>
              <a:rPr lang="cs-CZ" dirty="0">
                <a:solidFill>
                  <a:schemeClr val="bg1"/>
                </a:solidFill>
                <a:cs typeface="Arial"/>
              </a:rPr>
              <a:t> Klusáková:</a:t>
            </a:r>
            <a:r>
              <a:rPr lang="cs-CZ" dirty="0">
                <a:solidFill>
                  <a:schemeClr val="bg1"/>
                </a:solidFill>
                <a:ea typeface="+mn-lt"/>
                <a:cs typeface="+mn-lt"/>
              </a:rPr>
              <a:t> </a:t>
            </a:r>
            <a:br>
              <a:rPr lang="cs-CZ" dirty="0">
                <a:solidFill>
                  <a:schemeClr val="bg1"/>
                </a:solidFill>
                <a:cs typeface="Arial"/>
              </a:rPr>
            </a:br>
            <a:r>
              <a:rPr lang="cs-CZ" u="sng" dirty="0">
                <a:solidFill>
                  <a:schemeClr val="bg1"/>
                </a:solidFill>
                <a:ea typeface="+mn-lt"/>
                <a:cs typeface="+mn-lt"/>
              </a:rPr>
              <a:t>bajgarova@sci.muni.cz</a:t>
            </a:r>
            <a:r>
              <a:rPr lang="cs-CZ" dirty="0">
                <a:solidFill>
                  <a:schemeClr val="bg1"/>
                </a:solidFill>
                <a:ea typeface="+mn-lt"/>
                <a:cs typeface="+mn-lt"/>
              </a:rPr>
              <a:t>								 </a:t>
            </a:r>
            <a:r>
              <a:rPr lang="cs-CZ" u="sng" dirty="0">
                <a:solidFill>
                  <a:schemeClr val="bg1"/>
                </a:solidFill>
                <a:ea typeface="+mn-lt"/>
                <a:cs typeface="+mn-lt"/>
              </a:rPr>
              <a:t>klusakova@sci.muni.cz </a:t>
            </a:r>
            <a:endParaRPr lang="cs-CZ" dirty="0">
              <a:solidFill>
                <a:schemeClr val="bg1"/>
              </a:solidFill>
              <a:ea typeface="+mn-lt"/>
              <a:cs typeface="+mn-lt"/>
            </a:endParaRPr>
          </a:p>
          <a:p>
            <a:pPr marL="72000" indent="0">
              <a:buNone/>
            </a:pPr>
            <a:endParaRPr lang="cs-CZ" u="sng" dirty="0">
              <a:solidFill>
                <a:schemeClr val="bg1"/>
              </a:solidFill>
              <a:ea typeface="+mn-lt"/>
              <a:cs typeface="+mn-lt"/>
            </a:endParaRPr>
          </a:p>
          <a:p>
            <a:endParaRPr lang="cs-CZ" dirty="0"/>
          </a:p>
        </p:txBody>
      </p:sp>
      <p:sp>
        <p:nvSpPr>
          <p:cNvPr id="6" name="TextovéPole 5">
            <a:extLst>
              <a:ext uri="{FF2B5EF4-FFF2-40B4-BE49-F238E27FC236}">
                <a16:creationId xmlns:a16="http://schemas.microsoft.com/office/drawing/2014/main" id="{C5EAFBF0-B0B6-4BC4-BA3B-6ED2CD71B8EA}"/>
              </a:ext>
            </a:extLst>
          </p:cNvPr>
          <p:cNvSpPr txBox="1"/>
          <p:nvPr/>
        </p:nvSpPr>
        <p:spPr>
          <a:xfrm>
            <a:off x="3058495" y="2705685"/>
            <a:ext cx="2881901" cy="646331"/>
          </a:xfrm>
          <a:prstGeom prst="rect">
            <a:avLst/>
          </a:prstGeom>
          <a:noFill/>
        </p:spPr>
        <p:txBody>
          <a:bodyPr wrap="square" rtlCol="0">
            <a:spAutoFit/>
          </a:bodyPr>
          <a:lstStyle/>
          <a:p>
            <a:r>
              <a:rPr lang="cs-CZ" sz="3600" b="1" dirty="0" err="1"/>
              <a:t>Questions</a:t>
            </a:r>
            <a:r>
              <a:rPr lang="cs-CZ" sz="3600" b="1" dirty="0"/>
              <a:t>?</a:t>
            </a:r>
          </a:p>
        </p:txBody>
      </p:sp>
    </p:spTree>
    <p:extLst>
      <p:ext uri="{BB962C8B-B14F-4D97-AF65-F5344CB8AC3E}">
        <p14:creationId xmlns:p14="http://schemas.microsoft.com/office/powerpoint/2010/main" val="2004430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B5D794C-4A5E-4DBB-87CC-FFF74580D9B3}"/>
              </a:ext>
            </a:extLst>
          </p:cNvPr>
          <p:cNvSpPr>
            <a:spLocks noGrp="1"/>
          </p:cNvSpPr>
          <p:nvPr>
            <p:ph type="sldNum" sz="quarter" idx="11"/>
          </p:nvPr>
        </p:nvSpPr>
        <p:spPr/>
        <p:txBody>
          <a:bodyPr/>
          <a:lstStyle/>
          <a:p>
            <a:fld id="{D6D6C118-631F-4A80-9886-907009361577}" type="slidenum">
              <a:rPr lang="cs-CZ" altLang="cs-CZ" smtClean="0"/>
              <a:pPr/>
              <a:t>28</a:t>
            </a:fld>
            <a:endParaRPr lang="cs-CZ"/>
          </a:p>
        </p:txBody>
      </p:sp>
      <p:sp>
        <p:nvSpPr>
          <p:cNvPr id="2" name="Zástupný symbol pro zápatí 1">
            <a:extLst>
              <a:ext uri="{FF2B5EF4-FFF2-40B4-BE49-F238E27FC236}">
                <a16:creationId xmlns:a16="http://schemas.microsoft.com/office/drawing/2014/main" id="{F2057C06-5F66-4FBA-9CCA-1DC31B6DC461}"/>
              </a:ext>
            </a:extLst>
          </p:cNvPr>
          <p:cNvSpPr>
            <a:spLocks noGrp="1"/>
          </p:cNvSpPr>
          <p:nvPr>
            <p:ph type="ftr" sz="quarter" idx="10"/>
          </p:nvPr>
        </p:nvSpPr>
        <p:spPr/>
        <p:txBody>
          <a:bodyPr/>
          <a:lstStyle/>
          <a:p>
            <a:r>
              <a:rPr lang="cs-CZ"/>
              <a:t>International Relations Office, 9.2.2021</a:t>
            </a:r>
          </a:p>
        </p:txBody>
      </p:sp>
    </p:spTree>
    <p:extLst>
      <p:ext uri="{BB962C8B-B14F-4D97-AF65-F5344CB8AC3E}">
        <p14:creationId xmlns:p14="http://schemas.microsoft.com/office/powerpoint/2010/main" val="1898476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808DF6-C27B-E313-0AC0-5287F745E006}"/>
              </a:ext>
            </a:extLst>
          </p:cNvPr>
          <p:cNvSpPr>
            <a:spLocks noGrp="1"/>
          </p:cNvSpPr>
          <p:nvPr>
            <p:ph type="title"/>
          </p:nvPr>
        </p:nvSpPr>
        <p:spPr>
          <a:xfrm>
            <a:off x="1188440" y="105066"/>
            <a:ext cx="3763860" cy="1438304"/>
          </a:xfrm>
        </p:spPr>
        <p:txBody>
          <a:bodyPr>
            <a:normAutofit/>
          </a:bodyPr>
          <a:lstStyle/>
          <a:p>
            <a:r>
              <a:rPr lang="cs-CZ" sz="4800" dirty="0"/>
              <a:t>WHY?</a:t>
            </a:r>
          </a:p>
        </p:txBody>
      </p:sp>
      <p:graphicFrame>
        <p:nvGraphicFramePr>
          <p:cNvPr id="9" name="Zástupný obsah 2">
            <a:extLst>
              <a:ext uri="{FF2B5EF4-FFF2-40B4-BE49-F238E27FC236}">
                <a16:creationId xmlns:a16="http://schemas.microsoft.com/office/drawing/2014/main" id="{9E680EAD-2168-65ED-7D00-9742B6A36543}"/>
              </a:ext>
            </a:extLst>
          </p:cNvPr>
          <p:cNvGraphicFramePr>
            <a:graphicFrameLocks noGrp="1"/>
          </p:cNvGraphicFramePr>
          <p:nvPr>
            <p:ph idx="1"/>
            <p:extLst>
              <p:ext uri="{D42A27DB-BD31-4B8C-83A1-F6EECF244321}">
                <p14:modId xmlns:p14="http://schemas.microsoft.com/office/powerpoint/2010/main" val="2287658900"/>
              </p:ext>
            </p:extLst>
          </p:nvPr>
        </p:nvGraphicFramePr>
        <p:xfrm>
          <a:off x="1082180" y="1685984"/>
          <a:ext cx="5234730" cy="4521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Nadpis 1">
            <a:extLst>
              <a:ext uri="{FF2B5EF4-FFF2-40B4-BE49-F238E27FC236}">
                <a16:creationId xmlns:a16="http://schemas.microsoft.com/office/drawing/2014/main" id="{943505F3-FC13-0110-B525-36DDEB65A8E1}"/>
              </a:ext>
            </a:extLst>
          </p:cNvPr>
          <p:cNvSpPr txBox="1">
            <a:spLocks/>
          </p:cNvSpPr>
          <p:nvPr/>
        </p:nvSpPr>
        <p:spPr>
          <a:xfrm>
            <a:off x="7537509" y="105066"/>
            <a:ext cx="3763860" cy="1438304"/>
          </a:xfrm>
          <a:prstGeom prst="rect">
            <a:avLst/>
          </a:prstGeom>
        </p:spPr>
        <p:txBody>
          <a:bodyPr vert="horz" lIns="91440" tIns="45720" rIns="91440" bIns="45720" rtlCol="0" anchor="b">
            <a:normAutofit/>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r>
              <a:rPr lang="cs-CZ" sz="4800" dirty="0"/>
              <a:t>WHY NOT?</a:t>
            </a:r>
          </a:p>
        </p:txBody>
      </p:sp>
      <p:sp>
        <p:nvSpPr>
          <p:cNvPr id="5" name="Zástupný obsah 2">
            <a:extLst>
              <a:ext uri="{FF2B5EF4-FFF2-40B4-BE49-F238E27FC236}">
                <a16:creationId xmlns:a16="http://schemas.microsoft.com/office/drawing/2014/main" id="{594551C2-4F32-0931-D3E5-9B080BA9C152}"/>
              </a:ext>
            </a:extLst>
          </p:cNvPr>
          <p:cNvSpPr txBox="1">
            <a:spLocks/>
          </p:cNvSpPr>
          <p:nvPr/>
        </p:nvSpPr>
        <p:spPr>
          <a:xfrm>
            <a:off x="7537509" y="1685983"/>
            <a:ext cx="4177717" cy="46894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Aft>
                <a:spcPts val="600"/>
              </a:spcAft>
            </a:pPr>
            <a:r>
              <a:rPr lang="cs-CZ" dirty="0"/>
              <a:t>No </a:t>
            </a:r>
            <a:r>
              <a:rPr lang="cs-CZ" dirty="0" err="1"/>
              <a:t>answer</a:t>
            </a:r>
            <a:r>
              <a:rPr lang="cs-CZ" dirty="0"/>
              <a:t> </a:t>
            </a:r>
            <a:r>
              <a:rPr lang="cs-CZ" dirty="0" err="1"/>
              <a:t>found</a:t>
            </a:r>
            <a:endParaRPr lang="cs-CZ" dirty="0"/>
          </a:p>
          <a:p>
            <a:endParaRPr lang="cs-CZ" dirty="0"/>
          </a:p>
        </p:txBody>
      </p:sp>
      <p:pic>
        <p:nvPicPr>
          <p:cNvPr id="6" name="Obrázek 5">
            <a:extLst>
              <a:ext uri="{FF2B5EF4-FFF2-40B4-BE49-F238E27FC236}">
                <a16:creationId xmlns:a16="http://schemas.microsoft.com/office/drawing/2014/main" id="{B8E0E6A7-FBBB-6747-5225-3CE9B05B95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27529" y="5680948"/>
            <a:ext cx="1964582" cy="1388959"/>
          </a:xfrm>
          <a:prstGeom prst="rect">
            <a:avLst/>
          </a:prstGeom>
        </p:spPr>
      </p:pic>
      <p:sp>
        <p:nvSpPr>
          <p:cNvPr id="3" name="TextovéPole 2">
            <a:extLst>
              <a:ext uri="{FF2B5EF4-FFF2-40B4-BE49-F238E27FC236}">
                <a16:creationId xmlns:a16="http://schemas.microsoft.com/office/drawing/2014/main" id="{2404D15A-0A54-D771-DB28-F3478FAD8EC5}"/>
              </a:ext>
            </a:extLst>
          </p:cNvPr>
          <p:cNvSpPr txBox="1"/>
          <p:nvPr/>
        </p:nvSpPr>
        <p:spPr>
          <a:xfrm>
            <a:off x="8029508" y="4822859"/>
            <a:ext cx="4030910" cy="1384995"/>
          </a:xfrm>
          <a:prstGeom prst="rect">
            <a:avLst/>
          </a:prstGeom>
          <a:noFill/>
        </p:spPr>
        <p:txBody>
          <a:bodyPr wrap="square" rtlCol="0">
            <a:spAutoFit/>
          </a:bodyPr>
          <a:lstStyle/>
          <a:p>
            <a:r>
              <a:rPr lang="cs-CZ" sz="1400" dirty="0" err="1"/>
              <a:t>Exceptions</a:t>
            </a:r>
            <a:r>
              <a:rPr lang="cs-CZ" sz="1400" dirty="0"/>
              <a:t> </a:t>
            </a:r>
            <a:r>
              <a:rPr lang="cs-CZ" sz="1400" dirty="0" err="1"/>
              <a:t>possible</a:t>
            </a:r>
            <a:r>
              <a:rPr lang="cs-CZ" sz="1400" dirty="0"/>
              <a:t> but </a:t>
            </a:r>
            <a:r>
              <a:rPr lang="cs-CZ" sz="1400" dirty="0" err="1"/>
              <a:t>only</a:t>
            </a:r>
            <a:r>
              <a:rPr lang="cs-CZ" sz="1400" dirty="0"/>
              <a:t> in </a:t>
            </a:r>
            <a:r>
              <a:rPr lang="cs-CZ" sz="1400" dirty="0" err="1"/>
              <a:t>exceptional</a:t>
            </a:r>
            <a:r>
              <a:rPr lang="cs-CZ" sz="1400" dirty="0"/>
              <a:t> </a:t>
            </a:r>
            <a:r>
              <a:rPr lang="cs-CZ" sz="1400" dirty="0" err="1"/>
              <a:t>cases</a:t>
            </a:r>
            <a:r>
              <a:rPr lang="cs-CZ" sz="1400" dirty="0"/>
              <a:t> -&gt; </a:t>
            </a:r>
            <a:r>
              <a:rPr lang="cs-CZ" sz="1400" dirty="0" err="1"/>
              <a:t>family</a:t>
            </a:r>
            <a:r>
              <a:rPr lang="cs-CZ" sz="1400" dirty="0"/>
              <a:t>/</a:t>
            </a:r>
            <a:r>
              <a:rPr lang="cs-CZ" sz="1400" dirty="0" err="1"/>
              <a:t>healh</a:t>
            </a:r>
            <a:r>
              <a:rPr lang="cs-CZ" sz="1400" dirty="0"/>
              <a:t> </a:t>
            </a:r>
            <a:r>
              <a:rPr lang="cs-CZ" sz="1400" dirty="0" err="1"/>
              <a:t>issues</a:t>
            </a:r>
            <a:r>
              <a:rPr lang="cs-CZ" sz="1400" dirty="0"/>
              <a:t>/full-</a:t>
            </a:r>
            <a:r>
              <a:rPr lang="cs-CZ" sz="1400" dirty="0" err="1"/>
              <a:t>time</a:t>
            </a:r>
            <a:r>
              <a:rPr lang="cs-CZ" sz="1400" dirty="0"/>
              <a:t> </a:t>
            </a:r>
            <a:r>
              <a:rPr lang="cs-CZ" sz="1400" dirty="0" err="1"/>
              <a:t>work</a:t>
            </a:r>
            <a:r>
              <a:rPr lang="cs-CZ" sz="1400" dirty="0"/>
              <a:t> and </a:t>
            </a:r>
            <a:r>
              <a:rPr lang="cs-CZ" sz="1400" dirty="0" err="1"/>
              <a:t>combined</a:t>
            </a:r>
            <a:r>
              <a:rPr lang="cs-CZ" sz="1400" dirty="0"/>
              <a:t> </a:t>
            </a:r>
            <a:r>
              <a:rPr lang="cs-CZ" sz="1400" dirty="0" err="1"/>
              <a:t>form</a:t>
            </a:r>
            <a:r>
              <a:rPr lang="cs-CZ" sz="1400" dirty="0"/>
              <a:t> of </a:t>
            </a:r>
            <a:r>
              <a:rPr lang="cs-CZ" sz="1400" dirty="0" err="1"/>
              <a:t>studies</a:t>
            </a:r>
            <a:r>
              <a:rPr lang="cs-CZ" sz="1400" dirty="0"/>
              <a:t>,... </a:t>
            </a:r>
            <a:r>
              <a:rPr lang="cs-CZ" sz="1400" dirty="0" err="1"/>
              <a:t>Discuss</a:t>
            </a:r>
            <a:r>
              <a:rPr lang="cs-CZ" sz="1400" dirty="0"/>
              <a:t> </a:t>
            </a:r>
            <a:r>
              <a:rPr lang="cs-CZ" sz="1400" dirty="0" err="1"/>
              <a:t>it</a:t>
            </a:r>
            <a:r>
              <a:rPr lang="cs-CZ" sz="1400" dirty="0"/>
              <a:t> in </a:t>
            </a:r>
            <a:r>
              <a:rPr lang="cs-CZ" sz="1400" dirty="0" err="1"/>
              <a:t>advance</a:t>
            </a:r>
            <a:r>
              <a:rPr lang="cs-CZ" sz="1400" dirty="0"/>
              <a:t> </a:t>
            </a:r>
            <a:r>
              <a:rPr lang="cs-CZ" sz="1400" dirty="0" err="1"/>
              <a:t>with</a:t>
            </a:r>
            <a:r>
              <a:rPr lang="cs-CZ" sz="1400" dirty="0"/>
              <a:t> your supervisor and </a:t>
            </a:r>
            <a:r>
              <a:rPr lang="cs-CZ" sz="1400" dirty="0" err="1"/>
              <a:t>Head</a:t>
            </a:r>
            <a:r>
              <a:rPr lang="cs-CZ" sz="1400" dirty="0"/>
              <a:t> of </a:t>
            </a:r>
            <a:r>
              <a:rPr lang="cs-CZ" sz="1400" dirty="0" err="1"/>
              <a:t>the</a:t>
            </a:r>
            <a:r>
              <a:rPr lang="cs-CZ" sz="1400" dirty="0"/>
              <a:t> </a:t>
            </a:r>
            <a:r>
              <a:rPr lang="cs-CZ" sz="1400" dirty="0" err="1"/>
              <a:t>doctoral</a:t>
            </a:r>
            <a:r>
              <a:rPr lang="cs-CZ" sz="1400" dirty="0"/>
              <a:t> </a:t>
            </a:r>
            <a:r>
              <a:rPr lang="cs-CZ" sz="1400" dirty="0" err="1"/>
              <a:t>board</a:t>
            </a:r>
            <a:endParaRPr lang="cs-CZ" sz="1400" dirty="0"/>
          </a:p>
        </p:txBody>
      </p:sp>
      <p:cxnSp>
        <p:nvCxnSpPr>
          <p:cNvPr id="11" name="Přímá spojnice se šipkou 10">
            <a:extLst>
              <a:ext uri="{FF2B5EF4-FFF2-40B4-BE49-F238E27FC236}">
                <a16:creationId xmlns:a16="http://schemas.microsoft.com/office/drawing/2014/main" id="{80BA0610-3127-EC05-7A69-A21E75A20C3C}"/>
              </a:ext>
            </a:extLst>
          </p:cNvPr>
          <p:cNvCxnSpPr/>
          <p:nvPr/>
        </p:nvCxnSpPr>
        <p:spPr>
          <a:xfrm flipV="1">
            <a:off x="6434977" y="5548325"/>
            <a:ext cx="1476464" cy="1326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ovéPole 11">
            <a:extLst>
              <a:ext uri="{FF2B5EF4-FFF2-40B4-BE49-F238E27FC236}">
                <a16:creationId xmlns:a16="http://schemas.microsoft.com/office/drawing/2014/main" id="{336EDEA8-6217-86C7-886E-386E7DCD5393}"/>
              </a:ext>
            </a:extLst>
          </p:cNvPr>
          <p:cNvSpPr txBox="1"/>
          <p:nvPr/>
        </p:nvSpPr>
        <p:spPr>
          <a:xfrm>
            <a:off x="671740" y="5515356"/>
            <a:ext cx="410440" cy="461665"/>
          </a:xfrm>
          <a:prstGeom prst="rect">
            <a:avLst/>
          </a:prstGeom>
          <a:noFill/>
        </p:spPr>
        <p:txBody>
          <a:bodyPr wrap="square" rtlCol="0">
            <a:spAutoFit/>
          </a:bodyPr>
          <a:lstStyle/>
          <a:p>
            <a:r>
              <a:rPr lang="cs-CZ" sz="2400" b="1" dirty="0">
                <a:solidFill>
                  <a:srgbClr val="FF0000"/>
                </a:solidFill>
              </a:rPr>
              <a:t>!</a:t>
            </a:r>
          </a:p>
        </p:txBody>
      </p:sp>
    </p:spTree>
    <p:extLst>
      <p:ext uri="{BB962C8B-B14F-4D97-AF65-F5344CB8AC3E}">
        <p14:creationId xmlns:p14="http://schemas.microsoft.com/office/powerpoint/2010/main" val="425495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42" name="Group 10">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2" name="Group 11">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4" name="Straight Connector 13">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Oval 12">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44" name="Rectangle 16">
            <a:extLst>
              <a:ext uri="{FF2B5EF4-FFF2-40B4-BE49-F238E27FC236}">
                <a16:creationId xmlns:a16="http://schemas.microsoft.com/office/drawing/2014/main" id="{79DFA4D1-A2F8-4D64-98F0-0711097CE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8">
            <a:extLst>
              <a:ext uri="{FF2B5EF4-FFF2-40B4-BE49-F238E27FC236}">
                <a16:creationId xmlns:a16="http://schemas.microsoft.com/office/drawing/2014/main" id="{6F389745-E93E-4A1E-A7FF-5D64C5A33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94298">
            <a:off x="873215" y="576946"/>
            <a:ext cx="4605051" cy="5501608"/>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20">
            <a:extLst>
              <a:ext uri="{FF2B5EF4-FFF2-40B4-BE49-F238E27FC236}">
                <a16:creationId xmlns:a16="http://schemas.microsoft.com/office/drawing/2014/main" id="{C8CC8F0E-91AD-4492-9208-600E0067D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395334">
            <a:off x="858622" y="566333"/>
            <a:ext cx="4646439" cy="5500188"/>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78736 w 4553447"/>
              <a:gd name="connsiteY81" fmla="*/ 3839310 h 5549974"/>
              <a:gd name="connsiteX82" fmla="*/ 303426 w 4553447"/>
              <a:gd name="connsiteY82"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78736 w 4553447"/>
              <a:gd name="connsiteY80" fmla="*/ 3839310 h 5549974"/>
              <a:gd name="connsiteX81" fmla="*/ 303426 w 4553447"/>
              <a:gd name="connsiteY81"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8721 w 4553447"/>
              <a:gd name="connsiteY72" fmla="*/ 5213249 h 5549974"/>
              <a:gd name="connsiteX73" fmla="*/ 8990 w 4553447"/>
              <a:gd name="connsiteY73" fmla="*/ 5210500 h 5549974"/>
              <a:gd name="connsiteX74" fmla="*/ 8674 w 4553447"/>
              <a:gd name="connsiteY74" fmla="*/ 5204597 h 5549974"/>
              <a:gd name="connsiteX75" fmla="*/ 8091 w 4553447"/>
              <a:gd name="connsiteY75" fmla="*/ 5201441 h 5549974"/>
              <a:gd name="connsiteX76" fmla="*/ 7461 w 4553447"/>
              <a:gd name="connsiteY76" fmla="*/ 5189632 h 5549974"/>
              <a:gd name="connsiteX77" fmla="*/ 6877 w 4553447"/>
              <a:gd name="connsiteY77" fmla="*/ 5186477 h 5549974"/>
              <a:gd name="connsiteX78" fmla="*/ 7145 w 4553447"/>
              <a:gd name="connsiteY78" fmla="*/ 5183728 h 5549974"/>
              <a:gd name="connsiteX79" fmla="*/ 78736 w 4553447"/>
              <a:gd name="connsiteY79" fmla="*/ 3839310 h 5549974"/>
              <a:gd name="connsiteX80" fmla="*/ 303426 w 4553447"/>
              <a:gd name="connsiteY80"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8721 w 4553447"/>
              <a:gd name="connsiteY72" fmla="*/ 5213249 h 5549974"/>
              <a:gd name="connsiteX73" fmla="*/ 8674 w 4553447"/>
              <a:gd name="connsiteY73" fmla="*/ 5204597 h 5549974"/>
              <a:gd name="connsiteX74" fmla="*/ 8091 w 4553447"/>
              <a:gd name="connsiteY74" fmla="*/ 5201441 h 5549974"/>
              <a:gd name="connsiteX75" fmla="*/ 7461 w 4553447"/>
              <a:gd name="connsiteY75" fmla="*/ 5189632 h 5549974"/>
              <a:gd name="connsiteX76" fmla="*/ 6877 w 4553447"/>
              <a:gd name="connsiteY76" fmla="*/ 5186477 h 5549974"/>
              <a:gd name="connsiteX77" fmla="*/ 7145 w 4553447"/>
              <a:gd name="connsiteY77" fmla="*/ 5183728 h 5549974"/>
              <a:gd name="connsiteX78" fmla="*/ 78736 w 4553447"/>
              <a:gd name="connsiteY78" fmla="*/ 3839310 h 5549974"/>
              <a:gd name="connsiteX79" fmla="*/ 303426 w 4553447"/>
              <a:gd name="connsiteY79"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8721 w 4553447"/>
              <a:gd name="connsiteY72" fmla="*/ 5213249 h 5549974"/>
              <a:gd name="connsiteX73" fmla="*/ 8091 w 4553447"/>
              <a:gd name="connsiteY73" fmla="*/ 5201441 h 5549974"/>
              <a:gd name="connsiteX74" fmla="*/ 7461 w 4553447"/>
              <a:gd name="connsiteY74" fmla="*/ 5189632 h 5549974"/>
              <a:gd name="connsiteX75" fmla="*/ 6877 w 4553447"/>
              <a:gd name="connsiteY75" fmla="*/ 5186477 h 5549974"/>
              <a:gd name="connsiteX76" fmla="*/ 7145 w 4553447"/>
              <a:gd name="connsiteY76" fmla="*/ 5183728 h 5549974"/>
              <a:gd name="connsiteX77" fmla="*/ 78736 w 4553447"/>
              <a:gd name="connsiteY77" fmla="*/ 3839310 h 5549974"/>
              <a:gd name="connsiteX78" fmla="*/ 303426 w 4553447"/>
              <a:gd name="connsiteY78"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8721 w 4553447"/>
              <a:gd name="connsiteY71" fmla="*/ 5213249 h 5549974"/>
              <a:gd name="connsiteX72" fmla="*/ 8091 w 4553447"/>
              <a:gd name="connsiteY72" fmla="*/ 5201441 h 5549974"/>
              <a:gd name="connsiteX73" fmla="*/ 7461 w 4553447"/>
              <a:gd name="connsiteY73" fmla="*/ 5189632 h 5549974"/>
              <a:gd name="connsiteX74" fmla="*/ 6877 w 4553447"/>
              <a:gd name="connsiteY74" fmla="*/ 5186477 h 5549974"/>
              <a:gd name="connsiteX75" fmla="*/ 7145 w 4553447"/>
              <a:gd name="connsiteY75" fmla="*/ 5183728 h 5549974"/>
              <a:gd name="connsiteX76" fmla="*/ 78736 w 4553447"/>
              <a:gd name="connsiteY76" fmla="*/ 3839310 h 5549974"/>
              <a:gd name="connsiteX77" fmla="*/ 303426 w 4553447"/>
              <a:gd name="connsiteY77"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8091 w 4553447"/>
              <a:gd name="connsiteY71" fmla="*/ 5201441 h 5549974"/>
              <a:gd name="connsiteX72" fmla="*/ 7461 w 4553447"/>
              <a:gd name="connsiteY72" fmla="*/ 5189632 h 5549974"/>
              <a:gd name="connsiteX73" fmla="*/ 6877 w 4553447"/>
              <a:gd name="connsiteY73" fmla="*/ 5186477 h 5549974"/>
              <a:gd name="connsiteX74" fmla="*/ 7145 w 4553447"/>
              <a:gd name="connsiteY74" fmla="*/ 5183728 h 5549974"/>
              <a:gd name="connsiteX75" fmla="*/ 78736 w 4553447"/>
              <a:gd name="connsiteY75" fmla="*/ 3839310 h 5549974"/>
              <a:gd name="connsiteX76" fmla="*/ 303426 w 4553447"/>
              <a:gd name="connsiteY76"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8091 w 4553447"/>
              <a:gd name="connsiteY70" fmla="*/ 5201441 h 5549974"/>
              <a:gd name="connsiteX71" fmla="*/ 7461 w 4553447"/>
              <a:gd name="connsiteY71" fmla="*/ 5189632 h 5549974"/>
              <a:gd name="connsiteX72" fmla="*/ 6877 w 4553447"/>
              <a:gd name="connsiteY72" fmla="*/ 5186477 h 5549974"/>
              <a:gd name="connsiteX73" fmla="*/ 7145 w 4553447"/>
              <a:gd name="connsiteY73" fmla="*/ 5183728 h 5549974"/>
              <a:gd name="connsiteX74" fmla="*/ 78736 w 4553447"/>
              <a:gd name="connsiteY74" fmla="*/ 3839310 h 5549974"/>
              <a:gd name="connsiteX75" fmla="*/ 303426 w 4553447"/>
              <a:gd name="connsiteY75"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091 w 4553447"/>
              <a:gd name="connsiteY69" fmla="*/ 5201441 h 5549974"/>
              <a:gd name="connsiteX70" fmla="*/ 7461 w 4553447"/>
              <a:gd name="connsiteY70" fmla="*/ 5189632 h 5549974"/>
              <a:gd name="connsiteX71" fmla="*/ 6877 w 4553447"/>
              <a:gd name="connsiteY71" fmla="*/ 5186477 h 5549974"/>
              <a:gd name="connsiteX72" fmla="*/ 7145 w 4553447"/>
              <a:gd name="connsiteY72" fmla="*/ 5183728 h 5549974"/>
              <a:gd name="connsiteX73" fmla="*/ 78736 w 4553447"/>
              <a:gd name="connsiteY73" fmla="*/ 3839310 h 5549974"/>
              <a:gd name="connsiteX74" fmla="*/ 303426 w 4553447"/>
              <a:gd name="connsiteY74"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091 w 4553447"/>
              <a:gd name="connsiteY68" fmla="*/ 5201441 h 5549974"/>
              <a:gd name="connsiteX69" fmla="*/ 7461 w 4553447"/>
              <a:gd name="connsiteY69" fmla="*/ 5189632 h 5549974"/>
              <a:gd name="connsiteX70" fmla="*/ 6877 w 4553447"/>
              <a:gd name="connsiteY70" fmla="*/ 5186477 h 5549974"/>
              <a:gd name="connsiteX71" fmla="*/ 7145 w 4553447"/>
              <a:gd name="connsiteY71" fmla="*/ 5183728 h 5549974"/>
              <a:gd name="connsiteX72" fmla="*/ 78736 w 4553447"/>
              <a:gd name="connsiteY72" fmla="*/ 3839310 h 5549974"/>
              <a:gd name="connsiteX73" fmla="*/ 303426 w 4553447"/>
              <a:gd name="connsiteY73"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461 w 4553447"/>
              <a:gd name="connsiteY68" fmla="*/ 5189632 h 5549974"/>
              <a:gd name="connsiteX69" fmla="*/ 6877 w 4553447"/>
              <a:gd name="connsiteY69" fmla="*/ 5186477 h 5549974"/>
              <a:gd name="connsiteX70" fmla="*/ 7145 w 4553447"/>
              <a:gd name="connsiteY70" fmla="*/ 5183728 h 5549974"/>
              <a:gd name="connsiteX71" fmla="*/ 78736 w 4553447"/>
              <a:gd name="connsiteY71" fmla="*/ 3839310 h 5549974"/>
              <a:gd name="connsiteX72" fmla="*/ 303426 w 4553447"/>
              <a:gd name="connsiteY72"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461 w 4553447"/>
              <a:gd name="connsiteY68" fmla="*/ 5189632 h 5549974"/>
              <a:gd name="connsiteX69" fmla="*/ 6877 w 4553447"/>
              <a:gd name="connsiteY69" fmla="*/ 5186477 h 5549974"/>
              <a:gd name="connsiteX70" fmla="*/ 78736 w 4553447"/>
              <a:gd name="connsiteY70" fmla="*/ 3839310 h 5549974"/>
              <a:gd name="connsiteX71" fmla="*/ 303426 w 4553447"/>
              <a:gd name="connsiteY71"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461 w 4553447"/>
              <a:gd name="connsiteY68" fmla="*/ 5189632 h 5549974"/>
              <a:gd name="connsiteX69" fmla="*/ 78736 w 4553447"/>
              <a:gd name="connsiteY69" fmla="*/ 3839310 h 5549974"/>
              <a:gd name="connsiteX70" fmla="*/ 303426 w 4553447"/>
              <a:gd name="connsiteY70"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8736 w 4553447"/>
              <a:gd name="connsiteY68" fmla="*/ 3839310 h 5549974"/>
              <a:gd name="connsiteX69" fmla="*/ 303426 w 4553447"/>
              <a:gd name="connsiteY69"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78736 w 4553447"/>
              <a:gd name="connsiteY67" fmla="*/ 3839310 h 5549974"/>
              <a:gd name="connsiteX68" fmla="*/ 303426 w 4553447"/>
              <a:gd name="connsiteY68"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15022 w 4536644"/>
              <a:gd name="connsiteY27" fmla="*/ 1351864 h 5549974"/>
              <a:gd name="connsiteX28" fmla="*/ 4505903 w 4536644"/>
              <a:gd name="connsiteY28" fmla="*/ 1391762 h 5549974"/>
              <a:gd name="connsiteX29" fmla="*/ 4509167 w 4536644"/>
              <a:gd name="connsiteY29" fmla="*/ 1395707 h 5549974"/>
              <a:gd name="connsiteX30" fmla="*/ 4512009 w 4536644"/>
              <a:gd name="connsiteY30" fmla="*/ 1408524 h 5549974"/>
              <a:gd name="connsiteX31" fmla="*/ 4507268 w 4536644"/>
              <a:gd name="connsiteY31" fmla="*/ 1419109 h 5549974"/>
              <a:gd name="connsiteX32" fmla="*/ 4497084 w 4536644"/>
              <a:gd name="connsiteY32" fmla="*/ 1469337 h 5549974"/>
              <a:gd name="connsiteX33" fmla="*/ 4486187 w 4536644"/>
              <a:gd name="connsiteY33" fmla="*/ 1543038 h 5549974"/>
              <a:gd name="connsiteX34" fmla="*/ 4481306 w 4536644"/>
              <a:gd name="connsiteY34" fmla="*/ 1553997 h 5549974"/>
              <a:gd name="connsiteX35" fmla="*/ 4466878 w 4536644"/>
              <a:gd name="connsiteY35" fmla="*/ 1626071 h 5549974"/>
              <a:gd name="connsiteX36" fmla="*/ 4463163 w 4536644"/>
              <a:gd name="connsiteY36" fmla="*/ 1664103 h 5549974"/>
              <a:gd name="connsiteX37" fmla="*/ 4466823 w 4536644"/>
              <a:gd name="connsiteY37" fmla="*/ 1668558 h 5549974"/>
              <a:gd name="connsiteX38" fmla="*/ 4465173 w 4536644"/>
              <a:gd name="connsiteY38" fmla="*/ 1679756 h 5549974"/>
              <a:gd name="connsiteX39" fmla="*/ 4465585 w 4536644"/>
              <a:gd name="connsiteY39" fmla="*/ 1682815 h 5549974"/>
              <a:gd name="connsiteX40" fmla="*/ 4467096 w 4536644"/>
              <a:gd name="connsiteY40" fmla="*/ 1700268 h 5549974"/>
              <a:gd name="connsiteX41" fmla="*/ 4455626 w 4536644"/>
              <a:gd name="connsiteY41" fmla="*/ 1735163 h 5549974"/>
              <a:gd name="connsiteX42" fmla="*/ 4453566 w 4536644"/>
              <a:gd name="connsiteY42" fmla="*/ 1735289 h 5549974"/>
              <a:gd name="connsiteX43" fmla="*/ 4445068 w 4536644"/>
              <a:gd name="connsiteY43" fmla="*/ 1887374 h 5549974"/>
              <a:gd name="connsiteX44" fmla="*/ 4453759 w 4536644"/>
              <a:gd name="connsiteY44" fmla="*/ 1911536 h 5549974"/>
              <a:gd name="connsiteX45" fmla="*/ 4456037 w 4536644"/>
              <a:gd name="connsiteY45" fmla="*/ 1961755 h 5549974"/>
              <a:gd name="connsiteX46" fmla="*/ 4455156 w 4536644"/>
              <a:gd name="connsiteY46" fmla="*/ 1995384 h 5549974"/>
              <a:gd name="connsiteX47" fmla="*/ 4454694 w 4536644"/>
              <a:gd name="connsiteY47" fmla="*/ 2000244 h 5549974"/>
              <a:gd name="connsiteX48" fmla="*/ 4445574 w 4536644"/>
              <a:gd name="connsiteY48" fmla="*/ 2040142 h 5549974"/>
              <a:gd name="connsiteX49" fmla="*/ 4448839 w 4536644"/>
              <a:gd name="connsiteY49" fmla="*/ 2044087 h 5549974"/>
              <a:gd name="connsiteX50" fmla="*/ 4451680 w 4536644"/>
              <a:gd name="connsiteY50" fmla="*/ 2056904 h 5549974"/>
              <a:gd name="connsiteX51" fmla="*/ 4446939 w 4536644"/>
              <a:gd name="connsiteY51" fmla="*/ 2067489 h 5549974"/>
              <a:gd name="connsiteX52" fmla="*/ 4436755 w 4536644"/>
              <a:gd name="connsiteY52" fmla="*/ 2117719 h 5549974"/>
              <a:gd name="connsiteX53" fmla="*/ 4429424 w 4536644"/>
              <a:gd name="connsiteY53" fmla="*/ 2167300 h 5549974"/>
              <a:gd name="connsiteX54" fmla="*/ 4373341 w 4536644"/>
              <a:gd name="connsiteY54" fmla="*/ 3223633 h 5549974"/>
              <a:gd name="connsiteX55" fmla="*/ 4360555 w 4536644"/>
              <a:gd name="connsiteY55" fmla="*/ 3477281 h 5549974"/>
              <a:gd name="connsiteX56" fmla="*/ 4349470 w 4536644"/>
              <a:gd name="connsiteY56" fmla="*/ 3639984 h 5549974"/>
              <a:gd name="connsiteX57" fmla="*/ 4258709 w 4536644"/>
              <a:gd name="connsiteY57" fmla="*/ 5278921 h 5549974"/>
              <a:gd name="connsiteX58" fmla="*/ 4264007 w 4536644"/>
              <a:gd name="connsiteY58" fmla="*/ 5315626 h 5549974"/>
              <a:gd name="connsiteX59" fmla="*/ 4267541 w 4536644"/>
              <a:gd name="connsiteY59" fmla="*/ 5350090 h 5549974"/>
              <a:gd name="connsiteX60" fmla="*/ 4270373 w 4536644"/>
              <a:gd name="connsiteY60" fmla="*/ 5450399 h 5549974"/>
              <a:gd name="connsiteX61" fmla="*/ 4251816 w 4536644"/>
              <a:gd name="connsiteY61" fmla="*/ 5484804 h 5549974"/>
              <a:gd name="connsiteX62" fmla="*/ 4247164 w 4536644"/>
              <a:gd name="connsiteY62" fmla="*/ 5487504 h 5549974"/>
              <a:gd name="connsiteX63" fmla="*/ 4243707 w 4536644"/>
              <a:gd name="connsiteY63" fmla="*/ 5549951 h 5549974"/>
              <a:gd name="connsiteX64" fmla="*/ 310344 w 4536644"/>
              <a:gd name="connsiteY64" fmla="*/ 5297261 h 5549974"/>
              <a:gd name="connsiteX65" fmla="*/ 0 w 4536644"/>
              <a:gd name="connsiteY65" fmla="*/ 5280167 h 5549974"/>
              <a:gd name="connsiteX66" fmla="*/ 78736 w 4536644"/>
              <a:gd name="connsiteY66" fmla="*/ 3839310 h 5549974"/>
              <a:gd name="connsiteX67" fmla="*/ 303426 w 4536644"/>
              <a:gd name="connsiteY67"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15022 w 4536644"/>
              <a:gd name="connsiteY27" fmla="*/ 1351864 h 5549974"/>
              <a:gd name="connsiteX28" fmla="*/ 4505903 w 4536644"/>
              <a:gd name="connsiteY28" fmla="*/ 1391762 h 5549974"/>
              <a:gd name="connsiteX29" fmla="*/ 4509167 w 4536644"/>
              <a:gd name="connsiteY29" fmla="*/ 1395707 h 5549974"/>
              <a:gd name="connsiteX30" fmla="*/ 4512009 w 4536644"/>
              <a:gd name="connsiteY30" fmla="*/ 1408524 h 5549974"/>
              <a:gd name="connsiteX31" fmla="*/ 4497084 w 4536644"/>
              <a:gd name="connsiteY31" fmla="*/ 1469337 h 5549974"/>
              <a:gd name="connsiteX32" fmla="*/ 4486187 w 4536644"/>
              <a:gd name="connsiteY32" fmla="*/ 1543038 h 5549974"/>
              <a:gd name="connsiteX33" fmla="*/ 4481306 w 4536644"/>
              <a:gd name="connsiteY33" fmla="*/ 1553997 h 5549974"/>
              <a:gd name="connsiteX34" fmla="*/ 4466878 w 4536644"/>
              <a:gd name="connsiteY34" fmla="*/ 1626071 h 5549974"/>
              <a:gd name="connsiteX35" fmla="*/ 4463163 w 4536644"/>
              <a:gd name="connsiteY35" fmla="*/ 1664103 h 5549974"/>
              <a:gd name="connsiteX36" fmla="*/ 4466823 w 4536644"/>
              <a:gd name="connsiteY36" fmla="*/ 1668558 h 5549974"/>
              <a:gd name="connsiteX37" fmla="*/ 4465173 w 4536644"/>
              <a:gd name="connsiteY37" fmla="*/ 1679756 h 5549974"/>
              <a:gd name="connsiteX38" fmla="*/ 4465585 w 4536644"/>
              <a:gd name="connsiteY38" fmla="*/ 1682815 h 5549974"/>
              <a:gd name="connsiteX39" fmla="*/ 4467096 w 4536644"/>
              <a:gd name="connsiteY39" fmla="*/ 1700268 h 5549974"/>
              <a:gd name="connsiteX40" fmla="*/ 4455626 w 4536644"/>
              <a:gd name="connsiteY40" fmla="*/ 1735163 h 5549974"/>
              <a:gd name="connsiteX41" fmla="*/ 4453566 w 4536644"/>
              <a:gd name="connsiteY41" fmla="*/ 1735289 h 5549974"/>
              <a:gd name="connsiteX42" fmla="*/ 4445068 w 4536644"/>
              <a:gd name="connsiteY42" fmla="*/ 1887374 h 5549974"/>
              <a:gd name="connsiteX43" fmla="*/ 4453759 w 4536644"/>
              <a:gd name="connsiteY43" fmla="*/ 1911536 h 5549974"/>
              <a:gd name="connsiteX44" fmla="*/ 4456037 w 4536644"/>
              <a:gd name="connsiteY44" fmla="*/ 1961755 h 5549974"/>
              <a:gd name="connsiteX45" fmla="*/ 4455156 w 4536644"/>
              <a:gd name="connsiteY45" fmla="*/ 1995384 h 5549974"/>
              <a:gd name="connsiteX46" fmla="*/ 4454694 w 4536644"/>
              <a:gd name="connsiteY46" fmla="*/ 2000244 h 5549974"/>
              <a:gd name="connsiteX47" fmla="*/ 4445574 w 4536644"/>
              <a:gd name="connsiteY47" fmla="*/ 2040142 h 5549974"/>
              <a:gd name="connsiteX48" fmla="*/ 4448839 w 4536644"/>
              <a:gd name="connsiteY48" fmla="*/ 2044087 h 5549974"/>
              <a:gd name="connsiteX49" fmla="*/ 4451680 w 4536644"/>
              <a:gd name="connsiteY49" fmla="*/ 2056904 h 5549974"/>
              <a:gd name="connsiteX50" fmla="*/ 4446939 w 4536644"/>
              <a:gd name="connsiteY50" fmla="*/ 2067489 h 5549974"/>
              <a:gd name="connsiteX51" fmla="*/ 4436755 w 4536644"/>
              <a:gd name="connsiteY51" fmla="*/ 2117719 h 5549974"/>
              <a:gd name="connsiteX52" fmla="*/ 4429424 w 4536644"/>
              <a:gd name="connsiteY52" fmla="*/ 2167300 h 5549974"/>
              <a:gd name="connsiteX53" fmla="*/ 4373341 w 4536644"/>
              <a:gd name="connsiteY53" fmla="*/ 3223633 h 5549974"/>
              <a:gd name="connsiteX54" fmla="*/ 4360555 w 4536644"/>
              <a:gd name="connsiteY54" fmla="*/ 3477281 h 5549974"/>
              <a:gd name="connsiteX55" fmla="*/ 4349470 w 4536644"/>
              <a:gd name="connsiteY55" fmla="*/ 3639984 h 5549974"/>
              <a:gd name="connsiteX56" fmla="*/ 4258709 w 4536644"/>
              <a:gd name="connsiteY56" fmla="*/ 5278921 h 5549974"/>
              <a:gd name="connsiteX57" fmla="*/ 4264007 w 4536644"/>
              <a:gd name="connsiteY57" fmla="*/ 5315626 h 5549974"/>
              <a:gd name="connsiteX58" fmla="*/ 4267541 w 4536644"/>
              <a:gd name="connsiteY58" fmla="*/ 5350090 h 5549974"/>
              <a:gd name="connsiteX59" fmla="*/ 4270373 w 4536644"/>
              <a:gd name="connsiteY59" fmla="*/ 5450399 h 5549974"/>
              <a:gd name="connsiteX60" fmla="*/ 4251816 w 4536644"/>
              <a:gd name="connsiteY60" fmla="*/ 5484804 h 5549974"/>
              <a:gd name="connsiteX61" fmla="*/ 4247164 w 4536644"/>
              <a:gd name="connsiteY61" fmla="*/ 5487504 h 5549974"/>
              <a:gd name="connsiteX62" fmla="*/ 4243707 w 4536644"/>
              <a:gd name="connsiteY62" fmla="*/ 5549951 h 5549974"/>
              <a:gd name="connsiteX63" fmla="*/ 310344 w 4536644"/>
              <a:gd name="connsiteY63" fmla="*/ 5297261 h 5549974"/>
              <a:gd name="connsiteX64" fmla="*/ 0 w 4536644"/>
              <a:gd name="connsiteY64" fmla="*/ 5280167 h 5549974"/>
              <a:gd name="connsiteX65" fmla="*/ 78736 w 4536644"/>
              <a:gd name="connsiteY65" fmla="*/ 3839310 h 5549974"/>
              <a:gd name="connsiteX66" fmla="*/ 303426 w 4536644"/>
              <a:gd name="connsiteY66"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55156 w 4536644"/>
              <a:gd name="connsiteY44" fmla="*/ 1995384 h 5549974"/>
              <a:gd name="connsiteX45" fmla="*/ 4454694 w 4536644"/>
              <a:gd name="connsiteY45" fmla="*/ 2000244 h 5549974"/>
              <a:gd name="connsiteX46" fmla="*/ 4445574 w 4536644"/>
              <a:gd name="connsiteY46" fmla="*/ 2040142 h 5549974"/>
              <a:gd name="connsiteX47" fmla="*/ 4448839 w 4536644"/>
              <a:gd name="connsiteY47" fmla="*/ 2044087 h 5549974"/>
              <a:gd name="connsiteX48" fmla="*/ 4451680 w 4536644"/>
              <a:gd name="connsiteY48" fmla="*/ 2056904 h 5549974"/>
              <a:gd name="connsiteX49" fmla="*/ 4446939 w 4536644"/>
              <a:gd name="connsiteY49" fmla="*/ 2067489 h 5549974"/>
              <a:gd name="connsiteX50" fmla="*/ 4436755 w 4536644"/>
              <a:gd name="connsiteY50" fmla="*/ 2117719 h 5549974"/>
              <a:gd name="connsiteX51" fmla="*/ 4429424 w 4536644"/>
              <a:gd name="connsiteY51" fmla="*/ 2167300 h 5549974"/>
              <a:gd name="connsiteX52" fmla="*/ 4373341 w 4536644"/>
              <a:gd name="connsiteY52" fmla="*/ 3223633 h 5549974"/>
              <a:gd name="connsiteX53" fmla="*/ 4360555 w 4536644"/>
              <a:gd name="connsiteY53" fmla="*/ 3477281 h 5549974"/>
              <a:gd name="connsiteX54" fmla="*/ 4349470 w 4536644"/>
              <a:gd name="connsiteY54" fmla="*/ 3639984 h 5549974"/>
              <a:gd name="connsiteX55" fmla="*/ 4258709 w 4536644"/>
              <a:gd name="connsiteY55" fmla="*/ 5278921 h 5549974"/>
              <a:gd name="connsiteX56" fmla="*/ 4264007 w 4536644"/>
              <a:gd name="connsiteY56" fmla="*/ 5315626 h 5549974"/>
              <a:gd name="connsiteX57" fmla="*/ 4267541 w 4536644"/>
              <a:gd name="connsiteY57" fmla="*/ 5350090 h 5549974"/>
              <a:gd name="connsiteX58" fmla="*/ 4270373 w 4536644"/>
              <a:gd name="connsiteY58" fmla="*/ 5450399 h 5549974"/>
              <a:gd name="connsiteX59" fmla="*/ 4251816 w 4536644"/>
              <a:gd name="connsiteY59" fmla="*/ 5484804 h 5549974"/>
              <a:gd name="connsiteX60" fmla="*/ 4247164 w 4536644"/>
              <a:gd name="connsiteY60" fmla="*/ 5487504 h 5549974"/>
              <a:gd name="connsiteX61" fmla="*/ 4243707 w 4536644"/>
              <a:gd name="connsiteY61" fmla="*/ 5549951 h 5549974"/>
              <a:gd name="connsiteX62" fmla="*/ 310344 w 4536644"/>
              <a:gd name="connsiteY62" fmla="*/ 5297261 h 5549974"/>
              <a:gd name="connsiteX63" fmla="*/ 0 w 4536644"/>
              <a:gd name="connsiteY63" fmla="*/ 5280167 h 5549974"/>
              <a:gd name="connsiteX64" fmla="*/ 78736 w 4536644"/>
              <a:gd name="connsiteY64" fmla="*/ 3839310 h 5549974"/>
              <a:gd name="connsiteX65" fmla="*/ 303426 w 4536644"/>
              <a:gd name="connsiteY65"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55156 w 4536644"/>
              <a:gd name="connsiteY44" fmla="*/ 1995384 h 5549974"/>
              <a:gd name="connsiteX45" fmla="*/ 4454694 w 4536644"/>
              <a:gd name="connsiteY45" fmla="*/ 2000244 h 5549974"/>
              <a:gd name="connsiteX46" fmla="*/ 4445574 w 4536644"/>
              <a:gd name="connsiteY46" fmla="*/ 2040142 h 5549974"/>
              <a:gd name="connsiteX47" fmla="*/ 4448839 w 4536644"/>
              <a:gd name="connsiteY47" fmla="*/ 2044087 h 5549974"/>
              <a:gd name="connsiteX48" fmla="*/ 4451680 w 4536644"/>
              <a:gd name="connsiteY48" fmla="*/ 2056904 h 5549974"/>
              <a:gd name="connsiteX49" fmla="*/ 4436755 w 4536644"/>
              <a:gd name="connsiteY49" fmla="*/ 2117719 h 5549974"/>
              <a:gd name="connsiteX50" fmla="*/ 4429424 w 4536644"/>
              <a:gd name="connsiteY50" fmla="*/ 2167300 h 5549974"/>
              <a:gd name="connsiteX51" fmla="*/ 4373341 w 4536644"/>
              <a:gd name="connsiteY51" fmla="*/ 3223633 h 5549974"/>
              <a:gd name="connsiteX52" fmla="*/ 4360555 w 4536644"/>
              <a:gd name="connsiteY52" fmla="*/ 3477281 h 5549974"/>
              <a:gd name="connsiteX53" fmla="*/ 4349470 w 4536644"/>
              <a:gd name="connsiteY53" fmla="*/ 3639984 h 5549974"/>
              <a:gd name="connsiteX54" fmla="*/ 4258709 w 4536644"/>
              <a:gd name="connsiteY54" fmla="*/ 5278921 h 5549974"/>
              <a:gd name="connsiteX55" fmla="*/ 4264007 w 4536644"/>
              <a:gd name="connsiteY55" fmla="*/ 5315626 h 5549974"/>
              <a:gd name="connsiteX56" fmla="*/ 4267541 w 4536644"/>
              <a:gd name="connsiteY56" fmla="*/ 5350090 h 5549974"/>
              <a:gd name="connsiteX57" fmla="*/ 4270373 w 4536644"/>
              <a:gd name="connsiteY57" fmla="*/ 5450399 h 5549974"/>
              <a:gd name="connsiteX58" fmla="*/ 4251816 w 4536644"/>
              <a:gd name="connsiteY58" fmla="*/ 5484804 h 5549974"/>
              <a:gd name="connsiteX59" fmla="*/ 4247164 w 4536644"/>
              <a:gd name="connsiteY59" fmla="*/ 5487504 h 5549974"/>
              <a:gd name="connsiteX60" fmla="*/ 4243707 w 4536644"/>
              <a:gd name="connsiteY60" fmla="*/ 5549951 h 5549974"/>
              <a:gd name="connsiteX61" fmla="*/ 310344 w 4536644"/>
              <a:gd name="connsiteY61" fmla="*/ 5297261 h 5549974"/>
              <a:gd name="connsiteX62" fmla="*/ 0 w 4536644"/>
              <a:gd name="connsiteY62" fmla="*/ 5280167 h 5549974"/>
              <a:gd name="connsiteX63" fmla="*/ 78736 w 4536644"/>
              <a:gd name="connsiteY63" fmla="*/ 3839310 h 5549974"/>
              <a:gd name="connsiteX64" fmla="*/ 303426 w 4536644"/>
              <a:gd name="connsiteY64"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55156 w 4536644"/>
              <a:gd name="connsiteY44" fmla="*/ 1995384 h 5549974"/>
              <a:gd name="connsiteX45" fmla="*/ 4445574 w 4536644"/>
              <a:gd name="connsiteY45" fmla="*/ 2040142 h 5549974"/>
              <a:gd name="connsiteX46" fmla="*/ 4448839 w 4536644"/>
              <a:gd name="connsiteY46" fmla="*/ 2044087 h 5549974"/>
              <a:gd name="connsiteX47" fmla="*/ 4451680 w 4536644"/>
              <a:gd name="connsiteY47" fmla="*/ 2056904 h 5549974"/>
              <a:gd name="connsiteX48" fmla="*/ 4436755 w 4536644"/>
              <a:gd name="connsiteY48" fmla="*/ 2117719 h 5549974"/>
              <a:gd name="connsiteX49" fmla="*/ 4429424 w 4536644"/>
              <a:gd name="connsiteY49" fmla="*/ 2167300 h 5549974"/>
              <a:gd name="connsiteX50" fmla="*/ 4373341 w 4536644"/>
              <a:gd name="connsiteY50" fmla="*/ 3223633 h 5549974"/>
              <a:gd name="connsiteX51" fmla="*/ 4360555 w 4536644"/>
              <a:gd name="connsiteY51" fmla="*/ 3477281 h 5549974"/>
              <a:gd name="connsiteX52" fmla="*/ 4349470 w 4536644"/>
              <a:gd name="connsiteY52" fmla="*/ 3639984 h 5549974"/>
              <a:gd name="connsiteX53" fmla="*/ 4258709 w 4536644"/>
              <a:gd name="connsiteY53" fmla="*/ 5278921 h 5549974"/>
              <a:gd name="connsiteX54" fmla="*/ 4264007 w 4536644"/>
              <a:gd name="connsiteY54" fmla="*/ 5315626 h 5549974"/>
              <a:gd name="connsiteX55" fmla="*/ 4267541 w 4536644"/>
              <a:gd name="connsiteY55" fmla="*/ 5350090 h 5549974"/>
              <a:gd name="connsiteX56" fmla="*/ 4270373 w 4536644"/>
              <a:gd name="connsiteY56" fmla="*/ 5450399 h 5549974"/>
              <a:gd name="connsiteX57" fmla="*/ 4251816 w 4536644"/>
              <a:gd name="connsiteY57" fmla="*/ 5484804 h 5549974"/>
              <a:gd name="connsiteX58" fmla="*/ 4247164 w 4536644"/>
              <a:gd name="connsiteY58" fmla="*/ 5487504 h 5549974"/>
              <a:gd name="connsiteX59" fmla="*/ 4243707 w 4536644"/>
              <a:gd name="connsiteY59" fmla="*/ 5549951 h 5549974"/>
              <a:gd name="connsiteX60" fmla="*/ 310344 w 4536644"/>
              <a:gd name="connsiteY60" fmla="*/ 5297261 h 5549974"/>
              <a:gd name="connsiteX61" fmla="*/ 0 w 4536644"/>
              <a:gd name="connsiteY61" fmla="*/ 5280167 h 5549974"/>
              <a:gd name="connsiteX62" fmla="*/ 78736 w 4536644"/>
              <a:gd name="connsiteY62" fmla="*/ 3839310 h 5549974"/>
              <a:gd name="connsiteX63" fmla="*/ 303426 w 4536644"/>
              <a:gd name="connsiteY63"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45574 w 4536644"/>
              <a:gd name="connsiteY44" fmla="*/ 2040142 h 5549974"/>
              <a:gd name="connsiteX45" fmla="*/ 4448839 w 4536644"/>
              <a:gd name="connsiteY45" fmla="*/ 2044087 h 5549974"/>
              <a:gd name="connsiteX46" fmla="*/ 4451680 w 4536644"/>
              <a:gd name="connsiteY46" fmla="*/ 2056904 h 5549974"/>
              <a:gd name="connsiteX47" fmla="*/ 4436755 w 4536644"/>
              <a:gd name="connsiteY47" fmla="*/ 2117719 h 5549974"/>
              <a:gd name="connsiteX48" fmla="*/ 4429424 w 4536644"/>
              <a:gd name="connsiteY48" fmla="*/ 2167300 h 5549974"/>
              <a:gd name="connsiteX49" fmla="*/ 4373341 w 4536644"/>
              <a:gd name="connsiteY49" fmla="*/ 3223633 h 5549974"/>
              <a:gd name="connsiteX50" fmla="*/ 4360555 w 4536644"/>
              <a:gd name="connsiteY50" fmla="*/ 3477281 h 5549974"/>
              <a:gd name="connsiteX51" fmla="*/ 4349470 w 4536644"/>
              <a:gd name="connsiteY51" fmla="*/ 3639984 h 5549974"/>
              <a:gd name="connsiteX52" fmla="*/ 4258709 w 4536644"/>
              <a:gd name="connsiteY52" fmla="*/ 5278921 h 5549974"/>
              <a:gd name="connsiteX53" fmla="*/ 4264007 w 4536644"/>
              <a:gd name="connsiteY53" fmla="*/ 5315626 h 5549974"/>
              <a:gd name="connsiteX54" fmla="*/ 4267541 w 4536644"/>
              <a:gd name="connsiteY54" fmla="*/ 5350090 h 5549974"/>
              <a:gd name="connsiteX55" fmla="*/ 4270373 w 4536644"/>
              <a:gd name="connsiteY55" fmla="*/ 5450399 h 5549974"/>
              <a:gd name="connsiteX56" fmla="*/ 4251816 w 4536644"/>
              <a:gd name="connsiteY56" fmla="*/ 5484804 h 5549974"/>
              <a:gd name="connsiteX57" fmla="*/ 4247164 w 4536644"/>
              <a:gd name="connsiteY57" fmla="*/ 5487504 h 5549974"/>
              <a:gd name="connsiteX58" fmla="*/ 4243707 w 4536644"/>
              <a:gd name="connsiteY58" fmla="*/ 5549951 h 5549974"/>
              <a:gd name="connsiteX59" fmla="*/ 310344 w 4536644"/>
              <a:gd name="connsiteY59" fmla="*/ 5297261 h 5549974"/>
              <a:gd name="connsiteX60" fmla="*/ 0 w 4536644"/>
              <a:gd name="connsiteY60" fmla="*/ 5280167 h 5549974"/>
              <a:gd name="connsiteX61" fmla="*/ 78736 w 4536644"/>
              <a:gd name="connsiteY61" fmla="*/ 3839310 h 5549974"/>
              <a:gd name="connsiteX62" fmla="*/ 303426 w 4536644"/>
              <a:gd name="connsiteY62"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2823 w 4536644"/>
              <a:gd name="connsiteY15" fmla="*/ 853854 h 5549974"/>
              <a:gd name="connsiteX16" fmla="*/ 4496585 w 4536644"/>
              <a:gd name="connsiteY16" fmla="*/ 965485 h 5549974"/>
              <a:gd name="connsiteX17" fmla="*/ 4498662 w 4536644"/>
              <a:gd name="connsiteY17" fmla="*/ 966385 h 5549974"/>
              <a:gd name="connsiteX18" fmla="*/ 4502781 w 4536644"/>
              <a:gd name="connsiteY18" fmla="*/ 1002567 h 5549974"/>
              <a:gd name="connsiteX19" fmla="*/ 4497983 w 4536644"/>
              <a:gd name="connsiteY19" fmla="*/ 1101094 h 5549974"/>
              <a:gd name="connsiteX20" fmla="*/ 4497878 w 4536644"/>
              <a:gd name="connsiteY20" fmla="*/ 1159389 h 5549974"/>
              <a:gd name="connsiteX21" fmla="*/ 4502181 w 4536644"/>
              <a:gd name="connsiteY21" fmla="*/ 1180505 h 5549974"/>
              <a:gd name="connsiteX22" fmla="*/ 4505271 w 4536644"/>
              <a:gd name="connsiteY22" fmla="*/ 1210687 h 5549974"/>
              <a:gd name="connsiteX23" fmla="*/ 4514088 w 4536644"/>
              <a:gd name="connsiteY23" fmla="*/ 1263157 h 5549974"/>
              <a:gd name="connsiteX24" fmla="*/ 4516365 w 4536644"/>
              <a:gd name="connsiteY24" fmla="*/ 1313374 h 5549974"/>
              <a:gd name="connsiteX25" fmla="*/ 4515485 w 4536644"/>
              <a:gd name="connsiteY25" fmla="*/ 1347004 h 5549974"/>
              <a:gd name="connsiteX26" fmla="*/ 4505903 w 4536644"/>
              <a:gd name="connsiteY26" fmla="*/ 1391762 h 5549974"/>
              <a:gd name="connsiteX27" fmla="*/ 4509167 w 4536644"/>
              <a:gd name="connsiteY27" fmla="*/ 1395707 h 5549974"/>
              <a:gd name="connsiteX28" fmla="*/ 4512009 w 4536644"/>
              <a:gd name="connsiteY28" fmla="*/ 1408524 h 5549974"/>
              <a:gd name="connsiteX29" fmla="*/ 4497084 w 4536644"/>
              <a:gd name="connsiteY29" fmla="*/ 1469337 h 5549974"/>
              <a:gd name="connsiteX30" fmla="*/ 4486187 w 4536644"/>
              <a:gd name="connsiteY30" fmla="*/ 1543038 h 5549974"/>
              <a:gd name="connsiteX31" fmla="*/ 4481306 w 4536644"/>
              <a:gd name="connsiteY31" fmla="*/ 1553997 h 5549974"/>
              <a:gd name="connsiteX32" fmla="*/ 4466878 w 4536644"/>
              <a:gd name="connsiteY32" fmla="*/ 1626071 h 5549974"/>
              <a:gd name="connsiteX33" fmla="*/ 4463163 w 4536644"/>
              <a:gd name="connsiteY33" fmla="*/ 1664103 h 5549974"/>
              <a:gd name="connsiteX34" fmla="*/ 4466823 w 4536644"/>
              <a:gd name="connsiteY34" fmla="*/ 1668558 h 5549974"/>
              <a:gd name="connsiteX35" fmla="*/ 4465173 w 4536644"/>
              <a:gd name="connsiteY35" fmla="*/ 1679756 h 5549974"/>
              <a:gd name="connsiteX36" fmla="*/ 4465585 w 4536644"/>
              <a:gd name="connsiteY36" fmla="*/ 1682815 h 5549974"/>
              <a:gd name="connsiteX37" fmla="*/ 4467096 w 4536644"/>
              <a:gd name="connsiteY37" fmla="*/ 1700268 h 5549974"/>
              <a:gd name="connsiteX38" fmla="*/ 4455626 w 4536644"/>
              <a:gd name="connsiteY38" fmla="*/ 1735163 h 5549974"/>
              <a:gd name="connsiteX39" fmla="*/ 4453566 w 4536644"/>
              <a:gd name="connsiteY39" fmla="*/ 1735289 h 5549974"/>
              <a:gd name="connsiteX40" fmla="*/ 4445068 w 4536644"/>
              <a:gd name="connsiteY40" fmla="*/ 1887374 h 5549974"/>
              <a:gd name="connsiteX41" fmla="*/ 4453759 w 4536644"/>
              <a:gd name="connsiteY41" fmla="*/ 1911536 h 5549974"/>
              <a:gd name="connsiteX42" fmla="*/ 4456037 w 4536644"/>
              <a:gd name="connsiteY42" fmla="*/ 1961755 h 5549974"/>
              <a:gd name="connsiteX43" fmla="*/ 4445574 w 4536644"/>
              <a:gd name="connsiteY43" fmla="*/ 2040142 h 5549974"/>
              <a:gd name="connsiteX44" fmla="*/ 4448839 w 4536644"/>
              <a:gd name="connsiteY44" fmla="*/ 2044087 h 5549974"/>
              <a:gd name="connsiteX45" fmla="*/ 4451680 w 4536644"/>
              <a:gd name="connsiteY45" fmla="*/ 2056904 h 5549974"/>
              <a:gd name="connsiteX46" fmla="*/ 4436755 w 4536644"/>
              <a:gd name="connsiteY46" fmla="*/ 2117719 h 5549974"/>
              <a:gd name="connsiteX47" fmla="*/ 4429424 w 4536644"/>
              <a:gd name="connsiteY47" fmla="*/ 2167300 h 5549974"/>
              <a:gd name="connsiteX48" fmla="*/ 4373341 w 4536644"/>
              <a:gd name="connsiteY48" fmla="*/ 3223633 h 5549974"/>
              <a:gd name="connsiteX49" fmla="*/ 4360555 w 4536644"/>
              <a:gd name="connsiteY49" fmla="*/ 3477281 h 5549974"/>
              <a:gd name="connsiteX50" fmla="*/ 4349470 w 4536644"/>
              <a:gd name="connsiteY50" fmla="*/ 3639984 h 5549974"/>
              <a:gd name="connsiteX51" fmla="*/ 4258709 w 4536644"/>
              <a:gd name="connsiteY51" fmla="*/ 5278921 h 5549974"/>
              <a:gd name="connsiteX52" fmla="*/ 4264007 w 4536644"/>
              <a:gd name="connsiteY52" fmla="*/ 5315626 h 5549974"/>
              <a:gd name="connsiteX53" fmla="*/ 4267541 w 4536644"/>
              <a:gd name="connsiteY53" fmla="*/ 5350090 h 5549974"/>
              <a:gd name="connsiteX54" fmla="*/ 4270373 w 4536644"/>
              <a:gd name="connsiteY54" fmla="*/ 5450399 h 5549974"/>
              <a:gd name="connsiteX55" fmla="*/ 4251816 w 4536644"/>
              <a:gd name="connsiteY55" fmla="*/ 5484804 h 5549974"/>
              <a:gd name="connsiteX56" fmla="*/ 4247164 w 4536644"/>
              <a:gd name="connsiteY56" fmla="*/ 5487504 h 5549974"/>
              <a:gd name="connsiteX57" fmla="*/ 4243707 w 4536644"/>
              <a:gd name="connsiteY57" fmla="*/ 5549951 h 5549974"/>
              <a:gd name="connsiteX58" fmla="*/ 310344 w 4536644"/>
              <a:gd name="connsiteY58" fmla="*/ 5297261 h 5549974"/>
              <a:gd name="connsiteX59" fmla="*/ 0 w 4536644"/>
              <a:gd name="connsiteY59" fmla="*/ 5280167 h 5549974"/>
              <a:gd name="connsiteX60" fmla="*/ 78736 w 4536644"/>
              <a:gd name="connsiteY60" fmla="*/ 3839310 h 5549974"/>
              <a:gd name="connsiteX61" fmla="*/ 303426 w 4536644"/>
              <a:gd name="connsiteY61"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496585 w 4536644"/>
              <a:gd name="connsiteY15" fmla="*/ 965485 h 5549974"/>
              <a:gd name="connsiteX16" fmla="*/ 4498662 w 4536644"/>
              <a:gd name="connsiteY16" fmla="*/ 966385 h 5549974"/>
              <a:gd name="connsiteX17" fmla="*/ 4502781 w 4536644"/>
              <a:gd name="connsiteY17" fmla="*/ 1002567 h 5549974"/>
              <a:gd name="connsiteX18" fmla="*/ 4497983 w 4536644"/>
              <a:gd name="connsiteY18" fmla="*/ 1101094 h 5549974"/>
              <a:gd name="connsiteX19" fmla="*/ 4497878 w 4536644"/>
              <a:gd name="connsiteY19" fmla="*/ 1159389 h 5549974"/>
              <a:gd name="connsiteX20" fmla="*/ 4502181 w 4536644"/>
              <a:gd name="connsiteY20" fmla="*/ 1180505 h 5549974"/>
              <a:gd name="connsiteX21" fmla="*/ 4505271 w 4536644"/>
              <a:gd name="connsiteY21" fmla="*/ 1210687 h 5549974"/>
              <a:gd name="connsiteX22" fmla="*/ 4514088 w 4536644"/>
              <a:gd name="connsiteY22" fmla="*/ 1263157 h 5549974"/>
              <a:gd name="connsiteX23" fmla="*/ 4516365 w 4536644"/>
              <a:gd name="connsiteY23" fmla="*/ 1313374 h 5549974"/>
              <a:gd name="connsiteX24" fmla="*/ 4515485 w 4536644"/>
              <a:gd name="connsiteY24" fmla="*/ 1347004 h 5549974"/>
              <a:gd name="connsiteX25" fmla="*/ 4505903 w 4536644"/>
              <a:gd name="connsiteY25" fmla="*/ 1391762 h 5549974"/>
              <a:gd name="connsiteX26" fmla="*/ 4509167 w 4536644"/>
              <a:gd name="connsiteY26" fmla="*/ 1395707 h 5549974"/>
              <a:gd name="connsiteX27" fmla="*/ 4512009 w 4536644"/>
              <a:gd name="connsiteY27" fmla="*/ 1408524 h 5549974"/>
              <a:gd name="connsiteX28" fmla="*/ 4497084 w 4536644"/>
              <a:gd name="connsiteY28" fmla="*/ 1469337 h 5549974"/>
              <a:gd name="connsiteX29" fmla="*/ 4486187 w 4536644"/>
              <a:gd name="connsiteY29" fmla="*/ 1543038 h 5549974"/>
              <a:gd name="connsiteX30" fmla="*/ 4481306 w 4536644"/>
              <a:gd name="connsiteY30" fmla="*/ 1553997 h 5549974"/>
              <a:gd name="connsiteX31" fmla="*/ 4466878 w 4536644"/>
              <a:gd name="connsiteY31" fmla="*/ 1626071 h 5549974"/>
              <a:gd name="connsiteX32" fmla="*/ 4463163 w 4536644"/>
              <a:gd name="connsiteY32" fmla="*/ 1664103 h 5549974"/>
              <a:gd name="connsiteX33" fmla="*/ 4466823 w 4536644"/>
              <a:gd name="connsiteY33" fmla="*/ 1668558 h 5549974"/>
              <a:gd name="connsiteX34" fmla="*/ 4465173 w 4536644"/>
              <a:gd name="connsiteY34" fmla="*/ 1679756 h 5549974"/>
              <a:gd name="connsiteX35" fmla="*/ 4465585 w 4536644"/>
              <a:gd name="connsiteY35" fmla="*/ 1682815 h 5549974"/>
              <a:gd name="connsiteX36" fmla="*/ 4467096 w 4536644"/>
              <a:gd name="connsiteY36" fmla="*/ 1700268 h 5549974"/>
              <a:gd name="connsiteX37" fmla="*/ 4455626 w 4536644"/>
              <a:gd name="connsiteY37" fmla="*/ 1735163 h 5549974"/>
              <a:gd name="connsiteX38" fmla="*/ 4453566 w 4536644"/>
              <a:gd name="connsiteY38" fmla="*/ 1735289 h 5549974"/>
              <a:gd name="connsiteX39" fmla="*/ 4445068 w 4536644"/>
              <a:gd name="connsiteY39" fmla="*/ 1887374 h 5549974"/>
              <a:gd name="connsiteX40" fmla="*/ 4453759 w 4536644"/>
              <a:gd name="connsiteY40" fmla="*/ 1911536 h 5549974"/>
              <a:gd name="connsiteX41" fmla="*/ 4456037 w 4536644"/>
              <a:gd name="connsiteY41" fmla="*/ 1961755 h 5549974"/>
              <a:gd name="connsiteX42" fmla="*/ 4445574 w 4536644"/>
              <a:gd name="connsiteY42" fmla="*/ 2040142 h 5549974"/>
              <a:gd name="connsiteX43" fmla="*/ 4448839 w 4536644"/>
              <a:gd name="connsiteY43" fmla="*/ 2044087 h 5549974"/>
              <a:gd name="connsiteX44" fmla="*/ 4451680 w 4536644"/>
              <a:gd name="connsiteY44" fmla="*/ 2056904 h 5549974"/>
              <a:gd name="connsiteX45" fmla="*/ 4436755 w 4536644"/>
              <a:gd name="connsiteY45" fmla="*/ 2117719 h 5549974"/>
              <a:gd name="connsiteX46" fmla="*/ 4429424 w 4536644"/>
              <a:gd name="connsiteY46" fmla="*/ 2167300 h 5549974"/>
              <a:gd name="connsiteX47" fmla="*/ 4373341 w 4536644"/>
              <a:gd name="connsiteY47" fmla="*/ 3223633 h 5549974"/>
              <a:gd name="connsiteX48" fmla="*/ 4360555 w 4536644"/>
              <a:gd name="connsiteY48" fmla="*/ 3477281 h 5549974"/>
              <a:gd name="connsiteX49" fmla="*/ 4349470 w 4536644"/>
              <a:gd name="connsiteY49" fmla="*/ 3639984 h 5549974"/>
              <a:gd name="connsiteX50" fmla="*/ 4258709 w 4536644"/>
              <a:gd name="connsiteY50" fmla="*/ 5278921 h 5549974"/>
              <a:gd name="connsiteX51" fmla="*/ 4264007 w 4536644"/>
              <a:gd name="connsiteY51" fmla="*/ 5315626 h 5549974"/>
              <a:gd name="connsiteX52" fmla="*/ 4267541 w 4536644"/>
              <a:gd name="connsiteY52" fmla="*/ 5350090 h 5549974"/>
              <a:gd name="connsiteX53" fmla="*/ 4270373 w 4536644"/>
              <a:gd name="connsiteY53" fmla="*/ 5450399 h 5549974"/>
              <a:gd name="connsiteX54" fmla="*/ 4251816 w 4536644"/>
              <a:gd name="connsiteY54" fmla="*/ 5484804 h 5549974"/>
              <a:gd name="connsiteX55" fmla="*/ 4247164 w 4536644"/>
              <a:gd name="connsiteY55" fmla="*/ 5487504 h 5549974"/>
              <a:gd name="connsiteX56" fmla="*/ 4243707 w 4536644"/>
              <a:gd name="connsiteY56" fmla="*/ 5549951 h 5549974"/>
              <a:gd name="connsiteX57" fmla="*/ 310344 w 4536644"/>
              <a:gd name="connsiteY57" fmla="*/ 5297261 h 5549974"/>
              <a:gd name="connsiteX58" fmla="*/ 0 w 4536644"/>
              <a:gd name="connsiteY58" fmla="*/ 5280167 h 5549974"/>
              <a:gd name="connsiteX59" fmla="*/ 78736 w 4536644"/>
              <a:gd name="connsiteY59" fmla="*/ 3839310 h 5549974"/>
              <a:gd name="connsiteX60" fmla="*/ 303426 w 4536644"/>
              <a:gd name="connsiteY60"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30809 w 4536644"/>
              <a:gd name="connsiteY6" fmla="*/ 391868 h 5549974"/>
              <a:gd name="connsiteX7" fmla="*/ 4527321 w 4536644"/>
              <a:gd name="connsiteY7" fmla="*/ 415489 h 5549974"/>
              <a:gd name="connsiteX8" fmla="*/ 4522216 w 4536644"/>
              <a:gd name="connsiteY8" fmla="*/ 506828 h 5549974"/>
              <a:gd name="connsiteX9" fmla="*/ 4521566 w 4536644"/>
              <a:gd name="connsiteY9" fmla="*/ 553245 h 5549974"/>
              <a:gd name="connsiteX10" fmla="*/ 4518467 w 4536644"/>
              <a:gd name="connsiteY10" fmla="*/ 581709 h 5549974"/>
              <a:gd name="connsiteX11" fmla="*/ 4517798 w 4536644"/>
              <a:gd name="connsiteY11" fmla="*/ 585890 h 5549974"/>
              <a:gd name="connsiteX12" fmla="*/ 4504861 w 4536644"/>
              <a:gd name="connsiteY12" fmla="*/ 817404 h 5549974"/>
              <a:gd name="connsiteX13" fmla="*/ 4506574 w 4536644"/>
              <a:gd name="connsiteY13" fmla="*/ 822238 h 5549974"/>
              <a:gd name="connsiteX14" fmla="*/ 4496585 w 4536644"/>
              <a:gd name="connsiteY14" fmla="*/ 965485 h 5549974"/>
              <a:gd name="connsiteX15" fmla="*/ 4498662 w 4536644"/>
              <a:gd name="connsiteY15" fmla="*/ 966385 h 5549974"/>
              <a:gd name="connsiteX16" fmla="*/ 4502781 w 4536644"/>
              <a:gd name="connsiteY16" fmla="*/ 1002567 h 5549974"/>
              <a:gd name="connsiteX17" fmla="*/ 4497983 w 4536644"/>
              <a:gd name="connsiteY17" fmla="*/ 1101094 h 5549974"/>
              <a:gd name="connsiteX18" fmla="*/ 4497878 w 4536644"/>
              <a:gd name="connsiteY18" fmla="*/ 1159389 h 5549974"/>
              <a:gd name="connsiteX19" fmla="*/ 4502181 w 4536644"/>
              <a:gd name="connsiteY19" fmla="*/ 1180505 h 5549974"/>
              <a:gd name="connsiteX20" fmla="*/ 4505271 w 4536644"/>
              <a:gd name="connsiteY20" fmla="*/ 1210687 h 5549974"/>
              <a:gd name="connsiteX21" fmla="*/ 4514088 w 4536644"/>
              <a:gd name="connsiteY21" fmla="*/ 1263157 h 5549974"/>
              <a:gd name="connsiteX22" fmla="*/ 4516365 w 4536644"/>
              <a:gd name="connsiteY22" fmla="*/ 1313374 h 5549974"/>
              <a:gd name="connsiteX23" fmla="*/ 4515485 w 4536644"/>
              <a:gd name="connsiteY23" fmla="*/ 1347004 h 5549974"/>
              <a:gd name="connsiteX24" fmla="*/ 4505903 w 4536644"/>
              <a:gd name="connsiteY24" fmla="*/ 1391762 h 5549974"/>
              <a:gd name="connsiteX25" fmla="*/ 4509167 w 4536644"/>
              <a:gd name="connsiteY25" fmla="*/ 1395707 h 5549974"/>
              <a:gd name="connsiteX26" fmla="*/ 4512009 w 4536644"/>
              <a:gd name="connsiteY26" fmla="*/ 1408524 h 5549974"/>
              <a:gd name="connsiteX27" fmla="*/ 4497084 w 4536644"/>
              <a:gd name="connsiteY27" fmla="*/ 1469337 h 5549974"/>
              <a:gd name="connsiteX28" fmla="*/ 4486187 w 4536644"/>
              <a:gd name="connsiteY28" fmla="*/ 1543038 h 5549974"/>
              <a:gd name="connsiteX29" fmla="*/ 4481306 w 4536644"/>
              <a:gd name="connsiteY29" fmla="*/ 1553997 h 5549974"/>
              <a:gd name="connsiteX30" fmla="*/ 4466878 w 4536644"/>
              <a:gd name="connsiteY30" fmla="*/ 1626071 h 5549974"/>
              <a:gd name="connsiteX31" fmla="*/ 4463163 w 4536644"/>
              <a:gd name="connsiteY31" fmla="*/ 1664103 h 5549974"/>
              <a:gd name="connsiteX32" fmla="*/ 4466823 w 4536644"/>
              <a:gd name="connsiteY32" fmla="*/ 1668558 h 5549974"/>
              <a:gd name="connsiteX33" fmla="*/ 4465173 w 4536644"/>
              <a:gd name="connsiteY33" fmla="*/ 1679756 h 5549974"/>
              <a:gd name="connsiteX34" fmla="*/ 4465585 w 4536644"/>
              <a:gd name="connsiteY34" fmla="*/ 1682815 h 5549974"/>
              <a:gd name="connsiteX35" fmla="*/ 4467096 w 4536644"/>
              <a:gd name="connsiteY35" fmla="*/ 1700268 h 5549974"/>
              <a:gd name="connsiteX36" fmla="*/ 4455626 w 4536644"/>
              <a:gd name="connsiteY36" fmla="*/ 1735163 h 5549974"/>
              <a:gd name="connsiteX37" fmla="*/ 4453566 w 4536644"/>
              <a:gd name="connsiteY37" fmla="*/ 1735289 h 5549974"/>
              <a:gd name="connsiteX38" fmla="*/ 4445068 w 4536644"/>
              <a:gd name="connsiteY38" fmla="*/ 1887374 h 5549974"/>
              <a:gd name="connsiteX39" fmla="*/ 4453759 w 4536644"/>
              <a:gd name="connsiteY39" fmla="*/ 1911536 h 5549974"/>
              <a:gd name="connsiteX40" fmla="*/ 4456037 w 4536644"/>
              <a:gd name="connsiteY40" fmla="*/ 1961755 h 5549974"/>
              <a:gd name="connsiteX41" fmla="*/ 4445574 w 4536644"/>
              <a:gd name="connsiteY41" fmla="*/ 2040142 h 5549974"/>
              <a:gd name="connsiteX42" fmla="*/ 4448839 w 4536644"/>
              <a:gd name="connsiteY42" fmla="*/ 2044087 h 5549974"/>
              <a:gd name="connsiteX43" fmla="*/ 4451680 w 4536644"/>
              <a:gd name="connsiteY43" fmla="*/ 2056904 h 5549974"/>
              <a:gd name="connsiteX44" fmla="*/ 4436755 w 4536644"/>
              <a:gd name="connsiteY44" fmla="*/ 2117719 h 5549974"/>
              <a:gd name="connsiteX45" fmla="*/ 4429424 w 4536644"/>
              <a:gd name="connsiteY45" fmla="*/ 2167300 h 5549974"/>
              <a:gd name="connsiteX46" fmla="*/ 4373341 w 4536644"/>
              <a:gd name="connsiteY46" fmla="*/ 3223633 h 5549974"/>
              <a:gd name="connsiteX47" fmla="*/ 4360555 w 4536644"/>
              <a:gd name="connsiteY47" fmla="*/ 3477281 h 5549974"/>
              <a:gd name="connsiteX48" fmla="*/ 4349470 w 4536644"/>
              <a:gd name="connsiteY48" fmla="*/ 3639984 h 5549974"/>
              <a:gd name="connsiteX49" fmla="*/ 4258709 w 4536644"/>
              <a:gd name="connsiteY49" fmla="*/ 5278921 h 5549974"/>
              <a:gd name="connsiteX50" fmla="*/ 4264007 w 4536644"/>
              <a:gd name="connsiteY50" fmla="*/ 5315626 h 5549974"/>
              <a:gd name="connsiteX51" fmla="*/ 4267541 w 4536644"/>
              <a:gd name="connsiteY51" fmla="*/ 5350090 h 5549974"/>
              <a:gd name="connsiteX52" fmla="*/ 4270373 w 4536644"/>
              <a:gd name="connsiteY52" fmla="*/ 5450399 h 5549974"/>
              <a:gd name="connsiteX53" fmla="*/ 4251816 w 4536644"/>
              <a:gd name="connsiteY53" fmla="*/ 5484804 h 5549974"/>
              <a:gd name="connsiteX54" fmla="*/ 4247164 w 4536644"/>
              <a:gd name="connsiteY54" fmla="*/ 5487504 h 5549974"/>
              <a:gd name="connsiteX55" fmla="*/ 4243707 w 4536644"/>
              <a:gd name="connsiteY55" fmla="*/ 5549951 h 5549974"/>
              <a:gd name="connsiteX56" fmla="*/ 310344 w 4536644"/>
              <a:gd name="connsiteY56" fmla="*/ 5297261 h 5549974"/>
              <a:gd name="connsiteX57" fmla="*/ 0 w 4536644"/>
              <a:gd name="connsiteY57" fmla="*/ 5280167 h 5549974"/>
              <a:gd name="connsiteX58" fmla="*/ 78736 w 4536644"/>
              <a:gd name="connsiteY58" fmla="*/ 3839310 h 5549974"/>
              <a:gd name="connsiteX59" fmla="*/ 303426 w 4536644"/>
              <a:gd name="connsiteY59"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30809 w 4536644"/>
              <a:gd name="connsiteY6" fmla="*/ 391868 h 5549974"/>
              <a:gd name="connsiteX7" fmla="*/ 4522216 w 4536644"/>
              <a:gd name="connsiteY7" fmla="*/ 506828 h 5549974"/>
              <a:gd name="connsiteX8" fmla="*/ 4521566 w 4536644"/>
              <a:gd name="connsiteY8" fmla="*/ 553245 h 5549974"/>
              <a:gd name="connsiteX9" fmla="*/ 4518467 w 4536644"/>
              <a:gd name="connsiteY9" fmla="*/ 581709 h 5549974"/>
              <a:gd name="connsiteX10" fmla="*/ 4517798 w 4536644"/>
              <a:gd name="connsiteY10" fmla="*/ 585890 h 5549974"/>
              <a:gd name="connsiteX11" fmla="*/ 4504861 w 4536644"/>
              <a:gd name="connsiteY11" fmla="*/ 817404 h 5549974"/>
              <a:gd name="connsiteX12" fmla="*/ 4506574 w 4536644"/>
              <a:gd name="connsiteY12" fmla="*/ 822238 h 5549974"/>
              <a:gd name="connsiteX13" fmla="*/ 4496585 w 4536644"/>
              <a:gd name="connsiteY13" fmla="*/ 965485 h 5549974"/>
              <a:gd name="connsiteX14" fmla="*/ 4498662 w 4536644"/>
              <a:gd name="connsiteY14" fmla="*/ 966385 h 5549974"/>
              <a:gd name="connsiteX15" fmla="*/ 4502781 w 4536644"/>
              <a:gd name="connsiteY15" fmla="*/ 1002567 h 5549974"/>
              <a:gd name="connsiteX16" fmla="*/ 4497983 w 4536644"/>
              <a:gd name="connsiteY16" fmla="*/ 1101094 h 5549974"/>
              <a:gd name="connsiteX17" fmla="*/ 4497878 w 4536644"/>
              <a:gd name="connsiteY17" fmla="*/ 1159389 h 5549974"/>
              <a:gd name="connsiteX18" fmla="*/ 4502181 w 4536644"/>
              <a:gd name="connsiteY18" fmla="*/ 1180505 h 5549974"/>
              <a:gd name="connsiteX19" fmla="*/ 4505271 w 4536644"/>
              <a:gd name="connsiteY19" fmla="*/ 1210687 h 5549974"/>
              <a:gd name="connsiteX20" fmla="*/ 4514088 w 4536644"/>
              <a:gd name="connsiteY20" fmla="*/ 1263157 h 5549974"/>
              <a:gd name="connsiteX21" fmla="*/ 4516365 w 4536644"/>
              <a:gd name="connsiteY21" fmla="*/ 1313374 h 5549974"/>
              <a:gd name="connsiteX22" fmla="*/ 4515485 w 4536644"/>
              <a:gd name="connsiteY22" fmla="*/ 1347004 h 5549974"/>
              <a:gd name="connsiteX23" fmla="*/ 4505903 w 4536644"/>
              <a:gd name="connsiteY23" fmla="*/ 1391762 h 5549974"/>
              <a:gd name="connsiteX24" fmla="*/ 4509167 w 4536644"/>
              <a:gd name="connsiteY24" fmla="*/ 1395707 h 5549974"/>
              <a:gd name="connsiteX25" fmla="*/ 4512009 w 4536644"/>
              <a:gd name="connsiteY25" fmla="*/ 1408524 h 5549974"/>
              <a:gd name="connsiteX26" fmla="*/ 4497084 w 4536644"/>
              <a:gd name="connsiteY26" fmla="*/ 1469337 h 5549974"/>
              <a:gd name="connsiteX27" fmla="*/ 4486187 w 4536644"/>
              <a:gd name="connsiteY27" fmla="*/ 1543038 h 5549974"/>
              <a:gd name="connsiteX28" fmla="*/ 4481306 w 4536644"/>
              <a:gd name="connsiteY28" fmla="*/ 1553997 h 5549974"/>
              <a:gd name="connsiteX29" fmla="*/ 4466878 w 4536644"/>
              <a:gd name="connsiteY29" fmla="*/ 1626071 h 5549974"/>
              <a:gd name="connsiteX30" fmla="*/ 4463163 w 4536644"/>
              <a:gd name="connsiteY30" fmla="*/ 1664103 h 5549974"/>
              <a:gd name="connsiteX31" fmla="*/ 4466823 w 4536644"/>
              <a:gd name="connsiteY31" fmla="*/ 1668558 h 5549974"/>
              <a:gd name="connsiteX32" fmla="*/ 4465173 w 4536644"/>
              <a:gd name="connsiteY32" fmla="*/ 1679756 h 5549974"/>
              <a:gd name="connsiteX33" fmla="*/ 4465585 w 4536644"/>
              <a:gd name="connsiteY33" fmla="*/ 1682815 h 5549974"/>
              <a:gd name="connsiteX34" fmla="*/ 4467096 w 4536644"/>
              <a:gd name="connsiteY34" fmla="*/ 1700268 h 5549974"/>
              <a:gd name="connsiteX35" fmla="*/ 4455626 w 4536644"/>
              <a:gd name="connsiteY35" fmla="*/ 1735163 h 5549974"/>
              <a:gd name="connsiteX36" fmla="*/ 4453566 w 4536644"/>
              <a:gd name="connsiteY36" fmla="*/ 1735289 h 5549974"/>
              <a:gd name="connsiteX37" fmla="*/ 4445068 w 4536644"/>
              <a:gd name="connsiteY37" fmla="*/ 1887374 h 5549974"/>
              <a:gd name="connsiteX38" fmla="*/ 4453759 w 4536644"/>
              <a:gd name="connsiteY38" fmla="*/ 1911536 h 5549974"/>
              <a:gd name="connsiteX39" fmla="*/ 4456037 w 4536644"/>
              <a:gd name="connsiteY39" fmla="*/ 1961755 h 5549974"/>
              <a:gd name="connsiteX40" fmla="*/ 4445574 w 4536644"/>
              <a:gd name="connsiteY40" fmla="*/ 2040142 h 5549974"/>
              <a:gd name="connsiteX41" fmla="*/ 4448839 w 4536644"/>
              <a:gd name="connsiteY41" fmla="*/ 2044087 h 5549974"/>
              <a:gd name="connsiteX42" fmla="*/ 4451680 w 4536644"/>
              <a:gd name="connsiteY42" fmla="*/ 2056904 h 5549974"/>
              <a:gd name="connsiteX43" fmla="*/ 4436755 w 4536644"/>
              <a:gd name="connsiteY43" fmla="*/ 2117719 h 5549974"/>
              <a:gd name="connsiteX44" fmla="*/ 4429424 w 4536644"/>
              <a:gd name="connsiteY44" fmla="*/ 2167300 h 5549974"/>
              <a:gd name="connsiteX45" fmla="*/ 4373341 w 4536644"/>
              <a:gd name="connsiteY45" fmla="*/ 3223633 h 5549974"/>
              <a:gd name="connsiteX46" fmla="*/ 4360555 w 4536644"/>
              <a:gd name="connsiteY46" fmla="*/ 3477281 h 5549974"/>
              <a:gd name="connsiteX47" fmla="*/ 4349470 w 4536644"/>
              <a:gd name="connsiteY47" fmla="*/ 3639984 h 5549974"/>
              <a:gd name="connsiteX48" fmla="*/ 4258709 w 4536644"/>
              <a:gd name="connsiteY48" fmla="*/ 5278921 h 5549974"/>
              <a:gd name="connsiteX49" fmla="*/ 4264007 w 4536644"/>
              <a:gd name="connsiteY49" fmla="*/ 5315626 h 5549974"/>
              <a:gd name="connsiteX50" fmla="*/ 4267541 w 4536644"/>
              <a:gd name="connsiteY50" fmla="*/ 5350090 h 5549974"/>
              <a:gd name="connsiteX51" fmla="*/ 4270373 w 4536644"/>
              <a:gd name="connsiteY51" fmla="*/ 5450399 h 5549974"/>
              <a:gd name="connsiteX52" fmla="*/ 4251816 w 4536644"/>
              <a:gd name="connsiteY52" fmla="*/ 5484804 h 5549974"/>
              <a:gd name="connsiteX53" fmla="*/ 4247164 w 4536644"/>
              <a:gd name="connsiteY53" fmla="*/ 5487504 h 5549974"/>
              <a:gd name="connsiteX54" fmla="*/ 4243707 w 4536644"/>
              <a:gd name="connsiteY54" fmla="*/ 5549951 h 5549974"/>
              <a:gd name="connsiteX55" fmla="*/ 310344 w 4536644"/>
              <a:gd name="connsiteY55" fmla="*/ 5297261 h 5549974"/>
              <a:gd name="connsiteX56" fmla="*/ 0 w 4536644"/>
              <a:gd name="connsiteY56" fmla="*/ 5280167 h 5549974"/>
              <a:gd name="connsiteX57" fmla="*/ 78736 w 4536644"/>
              <a:gd name="connsiteY57" fmla="*/ 3839310 h 5549974"/>
              <a:gd name="connsiteX58" fmla="*/ 303426 w 4536644"/>
              <a:gd name="connsiteY58"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05271 w 4536644"/>
              <a:gd name="connsiteY18" fmla="*/ 1210687 h 5549974"/>
              <a:gd name="connsiteX19" fmla="*/ 4514088 w 4536644"/>
              <a:gd name="connsiteY19" fmla="*/ 1263157 h 5549974"/>
              <a:gd name="connsiteX20" fmla="*/ 4516365 w 4536644"/>
              <a:gd name="connsiteY20" fmla="*/ 1313374 h 5549974"/>
              <a:gd name="connsiteX21" fmla="*/ 4515485 w 4536644"/>
              <a:gd name="connsiteY21" fmla="*/ 1347004 h 5549974"/>
              <a:gd name="connsiteX22" fmla="*/ 4505903 w 4536644"/>
              <a:gd name="connsiteY22" fmla="*/ 1391762 h 5549974"/>
              <a:gd name="connsiteX23" fmla="*/ 4509167 w 4536644"/>
              <a:gd name="connsiteY23" fmla="*/ 1395707 h 5549974"/>
              <a:gd name="connsiteX24" fmla="*/ 4512009 w 4536644"/>
              <a:gd name="connsiteY24" fmla="*/ 1408524 h 5549974"/>
              <a:gd name="connsiteX25" fmla="*/ 4497084 w 4536644"/>
              <a:gd name="connsiteY25" fmla="*/ 1469337 h 5549974"/>
              <a:gd name="connsiteX26" fmla="*/ 4486187 w 4536644"/>
              <a:gd name="connsiteY26" fmla="*/ 1543038 h 5549974"/>
              <a:gd name="connsiteX27" fmla="*/ 4481306 w 4536644"/>
              <a:gd name="connsiteY27" fmla="*/ 1553997 h 5549974"/>
              <a:gd name="connsiteX28" fmla="*/ 4466878 w 4536644"/>
              <a:gd name="connsiteY28" fmla="*/ 1626071 h 5549974"/>
              <a:gd name="connsiteX29" fmla="*/ 4463163 w 4536644"/>
              <a:gd name="connsiteY29" fmla="*/ 1664103 h 5549974"/>
              <a:gd name="connsiteX30" fmla="*/ 4466823 w 4536644"/>
              <a:gd name="connsiteY30" fmla="*/ 1668558 h 5549974"/>
              <a:gd name="connsiteX31" fmla="*/ 4465173 w 4536644"/>
              <a:gd name="connsiteY31" fmla="*/ 1679756 h 5549974"/>
              <a:gd name="connsiteX32" fmla="*/ 4465585 w 4536644"/>
              <a:gd name="connsiteY32" fmla="*/ 1682815 h 5549974"/>
              <a:gd name="connsiteX33" fmla="*/ 4467096 w 4536644"/>
              <a:gd name="connsiteY33" fmla="*/ 1700268 h 5549974"/>
              <a:gd name="connsiteX34" fmla="*/ 4455626 w 4536644"/>
              <a:gd name="connsiteY34" fmla="*/ 1735163 h 5549974"/>
              <a:gd name="connsiteX35" fmla="*/ 4453566 w 4536644"/>
              <a:gd name="connsiteY35" fmla="*/ 1735289 h 5549974"/>
              <a:gd name="connsiteX36" fmla="*/ 4445068 w 4536644"/>
              <a:gd name="connsiteY36" fmla="*/ 1887374 h 5549974"/>
              <a:gd name="connsiteX37" fmla="*/ 4453759 w 4536644"/>
              <a:gd name="connsiteY37" fmla="*/ 1911536 h 5549974"/>
              <a:gd name="connsiteX38" fmla="*/ 4456037 w 4536644"/>
              <a:gd name="connsiteY38" fmla="*/ 1961755 h 5549974"/>
              <a:gd name="connsiteX39" fmla="*/ 4445574 w 4536644"/>
              <a:gd name="connsiteY39" fmla="*/ 2040142 h 5549974"/>
              <a:gd name="connsiteX40" fmla="*/ 4448839 w 4536644"/>
              <a:gd name="connsiteY40" fmla="*/ 2044087 h 5549974"/>
              <a:gd name="connsiteX41" fmla="*/ 4451680 w 4536644"/>
              <a:gd name="connsiteY41" fmla="*/ 2056904 h 5549974"/>
              <a:gd name="connsiteX42" fmla="*/ 4436755 w 4536644"/>
              <a:gd name="connsiteY42" fmla="*/ 2117719 h 5549974"/>
              <a:gd name="connsiteX43" fmla="*/ 4429424 w 4536644"/>
              <a:gd name="connsiteY43" fmla="*/ 2167300 h 5549974"/>
              <a:gd name="connsiteX44" fmla="*/ 4373341 w 4536644"/>
              <a:gd name="connsiteY44" fmla="*/ 3223633 h 5549974"/>
              <a:gd name="connsiteX45" fmla="*/ 4360555 w 4536644"/>
              <a:gd name="connsiteY45" fmla="*/ 3477281 h 5549974"/>
              <a:gd name="connsiteX46" fmla="*/ 4349470 w 4536644"/>
              <a:gd name="connsiteY46" fmla="*/ 3639984 h 5549974"/>
              <a:gd name="connsiteX47" fmla="*/ 4258709 w 4536644"/>
              <a:gd name="connsiteY47" fmla="*/ 5278921 h 5549974"/>
              <a:gd name="connsiteX48" fmla="*/ 4264007 w 4536644"/>
              <a:gd name="connsiteY48" fmla="*/ 5315626 h 5549974"/>
              <a:gd name="connsiteX49" fmla="*/ 4267541 w 4536644"/>
              <a:gd name="connsiteY49" fmla="*/ 5350090 h 5549974"/>
              <a:gd name="connsiteX50" fmla="*/ 4270373 w 4536644"/>
              <a:gd name="connsiteY50" fmla="*/ 5450399 h 5549974"/>
              <a:gd name="connsiteX51" fmla="*/ 4251816 w 4536644"/>
              <a:gd name="connsiteY51" fmla="*/ 5484804 h 5549974"/>
              <a:gd name="connsiteX52" fmla="*/ 4247164 w 4536644"/>
              <a:gd name="connsiteY52" fmla="*/ 5487504 h 5549974"/>
              <a:gd name="connsiteX53" fmla="*/ 4243707 w 4536644"/>
              <a:gd name="connsiteY53" fmla="*/ 5549951 h 5549974"/>
              <a:gd name="connsiteX54" fmla="*/ 310344 w 4536644"/>
              <a:gd name="connsiteY54" fmla="*/ 5297261 h 5549974"/>
              <a:gd name="connsiteX55" fmla="*/ 0 w 4536644"/>
              <a:gd name="connsiteY55" fmla="*/ 5280167 h 5549974"/>
              <a:gd name="connsiteX56" fmla="*/ 78736 w 4536644"/>
              <a:gd name="connsiteY56" fmla="*/ 3839310 h 5549974"/>
              <a:gd name="connsiteX57" fmla="*/ 303426 w 4536644"/>
              <a:gd name="connsiteY57"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6823 w 4536644"/>
              <a:gd name="connsiteY29" fmla="*/ 1668558 h 5549974"/>
              <a:gd name="connsiteX30" fmla="*/ 4465173 w 4536644"/>
              <a:gd name="connsiteY30" fmla="*/ 1679756 h 5549974"/>
              <a:gd name="connsiteX31" fmla="*/ 4465585 w 4536644"/>
              <a:gd name="connsiteY31" fmla="*/ 1682815 h 5549974"/>
              <a:gd name="connsiteX32" fmla="*/ 4467096 w 4536644"/>
              <a:gd name="connsiteY32" fmla="*/ 1700268 h 5549974"/>
              <a:gd name="connsiteX33" fmla="*/ 4455626 w 4536644"/>
              <a:gd name="connsiteY33" fmla="*/ 1735163 h 5549974"/>
              <a:gd name="connsiteX34" fmla="*/ 4453566 w 4536644"/>
              <a:gd name="connsiteY34" fmla="*/ 1735289 h 5549974"/>
              <a:gd name="connsiteX35" fmla="*/ 4445068 w 4536644"/>
              <a:gd name="connsiteY35" fmla="*/ 1887374 h 5549974"/>
              <a:gd name="connsiteX36" fmla="*/ 4453759 w 4536644"/>
              <a:gd name="connsiteY36" fmla="*/ 1911536 h 5549974"/>
              <a:gd name="connsiteX37" fmla="*/ 4456037 w 4536644"/>
              <a:gd name="connsiteY37" fmla="*/ 1961755 h 5549974"/>
              <a:gd name="connsiteX38" fmla="*/ 4445574 w 4536644"/>
              <a:gd name="connsiteY38" fmla="*/ 2040142 h 5549974"/>
              <a:gd name="connsiteX39" fmla="*/ 4448839 w 4536644"/>
              <a:gd name="connsiteY39" fmla="*/ 2044087 h 5549974"/>
              <a:gd name="connsiteX40" fmla="*/ 4451680 w 4536644"/>
              <a:gd name="connsiteY40" fmla="*/ 2056904 h 5549974"/>
              <a:gd name="connsiteX41" fmla="*/ 4436755 w 4536644"/>
              <a:gd name="connsiteY41" fmla="*/ 2117719 h 5549974"/>
              <a:gd name="connsiteX42" fmla="*/ 4429424 w 4536644"/>
              <a:gd name="connsiteY42" fmla="*/ 2167300 h 5549974"/>
              <a:gd name="connsiteX43" fmla="*/ 4373341 w 4536644"/>
              <a:gd name="connsiteY43" fmla="*/ 3223633 h 5549974"/>
              <a:gd name="connsiteX44" fmla="*/ 4360555 w 4536644"/>
              <a:gd name="connsiteY44" fmla="*/ 3477281 h 5549974"/>
              <a:gd name="connsiteX45" fmla="*/ 4349470 w 4536644"/>
              <a:gd name="connsiteY45" fmla="*/ 3639984 h 5549974"/>
              <a:gd name="connsiteX46" fmla="*/ 4258709 w 4536644"/>
              <a:gd name="connsiteY46" fmla="*/ 5278921 h 5549974"/>
              <a:gd name="connsiteX47" fmla="*/ 4264007 w 4536644"/>
              <a:gd name="connsiteY47" fmla="*/ 5315626 h 5549974"/>
              <a:gd name="connsiteX48" fmla="*/ 4267541 w 4536644"/>
              <a:gd name="connsiteY48" fmla="*/ 5350090 h 5549974"/>
              <a:gd name="connsiteX49" fmla="*/ 4270373 w 4536644"/>
              <a:gd name="connsiteY49" fmla="*/ 5450399 h 5549974"/>
              <a:gd name="connsiteX50" fmla="*/ 4251816 w 4536644"/>
              <a:gd name="connsiteY50" fmla="*/ 5484804 h 5549974"/>
              <a:gd name="connsiteX51" fmla="*/ 4247164 w 4536644"/>
              <a:gd name="connsiteY51" fmla="*/ 5487504 h 5549974"/>
              <a:gd name="connsiteX52" fmla="*/ 4243707 w 4536644"/>
              <a:gd name="connsiteY52" fmla="*/ 5549951 h 5549974"/>
              <a:gd name="connsiteX53" fmla="*/ 310344 w 4536644"/>
              <a:gd name="connsiteY53" fmla="*/ 5297261 h 5549974"/>
              <a:gd name="connsiteX54" fmla="*/ 0 w 4536644"/>
              <a:gd name="connsiteY54" fmla="*/ 5280167 h 5549974"/>
              <a:gd name="connsiteX55" fmla="*/ 78736 w 4536644"/>
              <a:gd name="connsiteY55" fmla="*/ 3839310 h 5549974"/>
              <a:gd name="connsiteX56" fmla="*/ 303426 w 4536644"/>
              <a:gd name="connsiteY56"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6823 w 4536644"/>
              <a:gd name="connsiteY29" fmla="*/ 1668558 h 5549974"/>
              <a:gd name="connsiteX30" fmla="*/ 4465173 w 4536644"/>
              <a:gd name="connsiteY30" fmla="*/ 1679756 h 5549974"/>
              <a:gd name="connsiteX31" fmla="*/ 4467096 w 4536644"/>
              <a:gd name="connsiteY31" fmla="*/ 1700268 h 5549974"/>
              <a:gd name="connsiteX32" fmla="*/ 4455626 w 4536644"/>
              <a:gd name="connsiteY32" fmla="*/ 1735163 h 5549974"/>
              <a:gd name="connsiteX33" fmla="*/ 4453566 w 4536644"/>
              <a:gd name="connsiteY33" fmla="*/ 1735289 h 5549974"/>
              <a:gd name="connsiteX34" fmla="*/ 4445068 w 4536644"/>
              <a:gd name="connsiteY34" fmla="*/ 1887374 h 5549974"/>
              <a:gd name="connsiteX35" fmla="*/ 4453759 w 4536644"/>
              <a:gd name="connsiteY35" fmla="*/ 1911536 h 5549974"/>
              <a:gd name="connsiteX36" fmla="*/ 4456037 w 4536644"/>
              <a:gd name="connsiteY36" fmla="*/ 1961755 h 5549974"/>
              <a:gd name="connsiteX37" fmla="*/ 4445574 w 4536644"/>
              <a:gd name="connsiteY37" fmla="*/ 2040142 h 5549974"/>
              <a:gd name="connsiteX38" fmla="*/ 4448839 w 4536644"/>
              <a:gd name="connsiteY38" fmla="*/ 2044087 h 5549974"/>
              <a:gd name="connsiteX39" fmla="*/ 4451680 w 4536644"/>
              <a:gd name="connsiteY39" fmla="*/ 2056904 h 5549974"/>
              <a:gd name="connsiteX40" fmla="*/ 4436755 w 4536644"/>
              <a:gd name="connsiteY40" fmla="*/ 2117719 h 5549974"/>
              <a:gd name="connsiteX41" fmla="*/ 4429424 w 4536644"/>
              <a:gd name="connsiteY41" fmla="*/ 2167300 h 5549974"/>
              <a:gd name="connsiteX42" fmla="*/ 4373341 w 4536644"/>
              <a:gd name="connsiteY42" fmla="*/ 3223633 h 5549974"/>
              <a:gd name="connsiteX43" fmla="*/ 4360555 w 4536644"/>
              <a:gd name="connsiteY43" fmla="*/ 3477281 h 5549974"/>
              <a:gd name="connsiteX44" fmla="*/ 4349470 w 4536644"/>
              <a:gd name="connsiteY44" fmla="*/ 3639984 h 5549974"/>
              <a:gd name="connsiteX45" fmla="*/ 4258709 w 4536644"/>
              <a:gd name="connsiteY45" fmla="*/ 5278921 h 5549974"/>
              <a:gd name="connsiteX46" fmla="*/ 4264007 w 4536644"/>
              <a:gd name="connsiteY46" fmla="*/ 5315626 h 5549974"/>
              <a:gd name="connsiteX47" fmla="*/ 4267541 w 4536644"/>
              <a:gd name="connsiteY47" fmla="*/ 5350090 h 5549974"/>
              <a:gd name="connsiteX48" fmla="*/ 4270373 w 4536644"/>
              <a:gd name="connsiteY48" fmla="*/ 5450399 h 5549974"/>
              <a:gd name="connsiteX49" fmla="*/ 4251816 w 4536644"/>
              <a:gd name="connsiteY49" fmla="*/ 5484804 h 5549974"/>
              <a:gd name="connsiteX50" fmla="*/ 4247164 w 4536644"/>
              <a:gd name="connsiteY50" fmla="*/ 5487504 h 5549974"/>
              <a:gd name="connsiteX51" fmla="*/ 4243707 w 4536644"/>
              <a:gd name="connsiteY51" fmla="*/ 5549951 h 5549974"/>
              <a:gd name="connsiteX52" fmla="*/ 310344 w 4536644"/>
              <a:gd name="connsiteY52" fmla="*/ 5297261 h 5549974"/>
              <a:gd name="connsiteX53" fmla="*/ 0 w 4536644"/>
              <a:gd name="connsiteY53" fmla="*/ 5280167 h 5549974"/>
              <a:gd name="connsiteX54" fmla="*/ 78736 w 4536644"/>
              <a:gd name="connsiteY54" fmla="*/ 3839310 h 5549974"/>
              <a:gd name="connsiteX55" fmla="*/ 303426 w 4536644"/>
              <a:gd name="connsiteY55"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6823 w 4536644"/>
              <a:gd name="connsiteY29" fmla="*/ 1668558 h 5549974"/>
              <a:gd name="connsiteX30" fmla="*/ 4467096 w 4536644"/>
              <a:gd name="connsiteY30" fmla="*/ 1700268 h 5549974"/>
              <a:gd name="connsiteX31" fmla="*/ 4455626 w 4536644"/>
              <a:gd name="connsiteY31" fmla="*/ 1735163 h 5549974"/>
              <a:gd name="connsiteX32" fmla="*/ 4453566 w 4536644"/>
              <a:gd name="connsiteY32" fmla="*/ 1735289 h 5549974"/>
              <a:gd name="connsiteX33" fmla="*/ 4445068 w 4536644"/>
              <a:gd name="connsiteY33" fmla="*/ 1887374 h 5549974"/>
              <a:gd name="connsiteX34" fmla="*/ 4453759 w 4536644"/>
              <a:gd name="connsiteY34" fmla="*/ 1911536 h 5549974"/>
              <a:gd name="connsiteX35" fmla="*/ 4456037 w 4536644"/>
              <a:gd name="connsiteY35" fmla="*/ 1961755 h 5549974"/>
              <a:gd name="connsiteX36" fmla="*/ 4445574 w 4536644"/>
              <a:gd name="connsiteY36" fmla="*/ 2040142 h 5549974"/>
              <a:gd name="connsiteX37" fmla="*/ 4448839 w 4536644"/>
              <a:gd name="connsiteY37" fmla="*/ 2044087 h 5549974"/>
              <a:gd name="connsiteX38" fmla="*/ 4451680 w 4536644"/>
              <a:gd name="connsiteY38" fmla="*/ 2056904 h 5549974"/>
              <a:gd name="connsiteX39" fmla="*/ 4436755 w 4536644"/>
              <a:gd name="connsiteY39" fmla="*/ 2117719 h 5549974"/>
              <a:gd name="connsiteX40" fmla="*/ 4429424 w 4536644"/>
              <a:gd name="connsiteY40" fmla="*/ 2167300 h 5549974"/>
              <a:gd name="connsiteX41" fmla="*/ 4373341 w 4536644"/>
              <a:gd name="connsiteY41" fmla="*/ 3223633 h 5549974"/>
              <a:gd name="connsiteX42" fmla="*/ 4360555 w 4536644"/>
              <a:gd name="connsiteY42" fmla="*/ 3477281 h 5549974"/>
              <a:gd name="connsiteX43" fmla="*/ 4349470 w 4536644"/>
              <a:gd name="connsiteY43" fmla="*/ 3639984 h 5549974"/>
              <a:gd name="connsiteX44" fmla="*/ 4258709 w 4536644"/>
              <a:gd name="connsiteY44" fmla="*/ 5278921 h 5549974"/>
              <a:gd name="connsiteX45" fmla="*/ 4264007 w 4536644"/>
              <a:gd name="connsiteY45" fmla="*/ 5315626 h 5549974"/>
              <a:gd name="connsiteX46" fmla="*/ 4267541 w 4536644"/>
              <a:gd name="connsiteY46" fmla="*/ 5350090 h 5549974"/>
              <a:gd name="connsiteX47" fmla="*/ 4270373 w 4536644"/>
              <a:gd name="connsiteY47" fmla="*/ 5450399 h 5549974"/>
              <a:gd name="connsiteX48" fmla="*/ 4251816 w 4536644"/>
              <a:gd name="connsiteY48" fmla="*/ 5484804 h 5549974"/>
              <a:gd name="connsiteX49" fmla="*/ 4247164 w 4536644"/>
              <a:gd name="connsiteY49" fmla="*/ 5487504 h 5549974"/>
              <a:gd name="connsiteX50" fmla="*/ 4243707 w 4536644"/>
              <a:gd name="connsiteY50" fmla="*/ 5549951 h 5549974"/>
              <a:gd name="connsiteX51" fmla="*/ 310344 w 4536644"/>
              <a:gd name="connsiteY51" fmla="*/ 5297261 h 5549974"/>
              <a:gd name="connsiteX52" fmla="*/ 0 w 4536644"/>
              <a:gd name="connsiteY52" fmla="*/ 5280167 h 5549974"/>
              <a:gd name="connsiteX53" fmla="*/ 78736 w 4536644"/>
              <a:gd name="connsiteY53" fmla="*/ 3839310 h 5549974"/>
              <a:gd name="connsiteX54" fmla="*/ 303426 w 4536644"/>
              <a:gd name="connsiteY54"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7096 w 4536644"/>
              <a:gd name="connsiteY29" fmla="*/ 1700268 h 5549974"/>
              <a:gd name="connsiteX30" fmla="*/ 4455626 w 4536644"/>
              <a:gd name="connsiteY30" fmla="*/ 1735163 h 5549974"/>
              <a:gd name="connsiteX31" fmla="*/ 4453566 w 4536644"/>
              <a:gd name="connsiteY31" fmla="*/ 1735289 h 5549974"/>
              <a:gd name="connsiteX32" fmla="*/ 4445068 w 4536644"/>
              <a:gd name="connsiteY32" fmla="*/ 1887374 h 5549974"/>
              <a:gd name="connsiteX33" fmla="*/ 4453759 w 4536644"/>
              <a:gd name="connsiteY33" fmla="*/ 1911536 h 5549974"/>
              <a:gd name="connsiteX34" fmla="*/ 4456037 w 4536644"/>
              <a:gd name="connsiteY34" fmla="*/ 1961755 h 5549974"/>
              <a:gd name="connsiteX35" fmla="*/ 4445574 w 4536644"/>
              <a:gd name="connsiteY35" fmla="*/ 2040142 h 5549974"/>
              <a:gd name="connsiteX36" fmla="*/ 4448839 w 4536644"/>
              <a:gd name="connsiteY36" fmla="*/ 2044087 h 5549974"/>
              <a:gd name="connsiteX37" fmla="*/ 4451680 w 4536644"/>
              <a:gd name="connsiteY37" fmla="*/ 2056904 h 5549974"/>
              <a:gd name="connsiteX38" fmla="*/ 4436755 w 4536644"/>
              <a:gd name="connsiteY38" fmla="*/ 2117719 h 5549974"/>
              <a:gd name="connsiteX39" fmla="*/ 4429424 w 4536644"/>
              <a:gd name="connsiteY39" fmla="*/ 2167300 h 5549974"/>
              <a:gd name="connsiteX40" fmla="*/ 4373341 w 4536644"/>
              <a:gd name="connsiteY40" fmla="*/ 3223633 h 5549974"/>
              <a:gd name="connsiteX41" fmla="*/ 4360555 w 4536644"/>
              <a:gd name="connsiteY41" fmla="*/ 3477281 h 5549974"/>
              <a:gd name="connsiteX42" fmla="*/ 4349470 w 4536644"/>
              <a:gd name="connsiteY42" fmla="*/ 3639984 h 5549974"/>
              <a:gd name="connsiteX43" fmla="*/ 4258709 w 4536644"/>
              <a:gd name="connsiteY43" fmla="*/ 5278921 h 5549974"/>
              <a:gd name="connsiteX44" fmla="*/ 4264007 w 4536644"/>
              <a:gd name="connsiteY44" fmla="*/ 5315626 h 5549974"/>
              <a:gd name="connsiteX45" fmla="*/ 4267541 w 4536644"/>
              <a:gd name="connsiteY45" fmla="*/ 5350090 h 5549974"/>
              <a:gd name="connsiteX46" fmla="*/ 4270373 w 4536644"/>
              <a:gd name="connsiteY46" fmla="*/ 5450399 h 5549974"/>
              <a:gd name="connsiteX47" fmla="*/ 4251816 w 4536644"/>
              <a:gd name="connsiteY47" fmla="*/ 5484804 h 5549974"/>
              <a:gd name="connsiteX48" fmla="*/ 4247164 w 4536644"/>
              <a:gd name="connsiteY48" fmla="*/ 5487504 h 5549974"/>
              <a:gd name="connsiteX49" fmla="*/ 4243707 w 4536644"/>
              <a:gd name="connsiteY49" fmla="*/ 5549951 h 5549974"/>
              <a:gd name="connsiteX50" fmla="*/ 310344 w 4536644"/>
              <a:gd name="connsiteY50" fmla="*/ 5297261 h 5549974"/>
              <a:gd name="connsiteX51" fmla="*/ 0 w 4536644"/>
              <a:gd name="connsiteY51" fmla="*/ 5280167 h 5549974"/>
              <a:gd name="connsiteX52" fmla="*/ 78736 w 4536644"/>
              <a:gd name="connsiteY52" fmla="*/ 3839310 h 5549974"/>
              <a:gd name="connsiteX53" fmla="*/ 303426 w 4536644"/>
              <a:gd name="connsiteY53"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7541 w 4536644"/>
              <a:gd name="connsiteY44" fmla="*/ 5350090 h 5549974"/>
              <a:gd name="connsiteX45" fmla="*/ 4270373 w 4536644"/>
              <a:gd name="connsiteY45" fmla="*/ 5450399 h 5549974"/>
              <a:gd name="connsiteX46" fmla="*/ 4251816 w 4536644"/>
              <a:gd name="connsiteY46" fmla="*/ 5484804 h 5549974"/>
              <a:gd name="connsiteX47" fmla="*/ 4247164 w 4536644"/>
              <a:gd name="connsiteY47" fmla="*/ 5487504 h 5549974"/>
              <a:gd name="connsiteX48" fmla="*/ 4243707 w 4536644"/>
              <a:gd name="connsiteY48" fmla="*/ 5549951 h 5549974"/>
              <a:gd name="connsiteX49" fmla="*/ 310344 w 4536644"/>
              <a:gd name="connsiteY49" fmla="*/ 5297261 h 5549974"/>
              <a:gd name="connsiteX50" fmla="*/ 0 w 4536644"/>
              <a:gd name="connsiteY50" fmla="*/ 5280167 h 5549974"/>
              <a:gd name="connsiteX51" fmla="*/ 78736 w 4536644"/>
              <a:gd name="connsiteY51" fmla="*/ 3839310 h 5549974"/>
              <a:gd name="connsiteX52" fmla="*/ 303426 w 4536644"/>
              <a:gd name="connsiteY52"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7541 w 4536644"/>
              <a:gd name="connsiteY44" fmla="*/ 5350090 h 5549974"/>
              <a:gd name="connsiteX45" fmla="*/ 4251816 w 4536644"/>
              <a:gd name="connsiteY45" fmla="*/ 5484804 h 5549974"/>
              <a:gd name="connsiteX46" fmla="*/ 4247164 w 4536644"/>
              <a:gd name="connsiteY46" fmla="*/ 5487504 h 5549974"/>
              <a:gd name="connsiteX47" fmla="*/ 4243707 w 4536644"/>
              <a:gd name="connsiteY47" fmla="*/ 5549951 h 5549974"/>
              <a:gd name="connsiteX48" fmla="*/ 310344 w 4536644"/>
              <a:gd name="connsiteY48" fmla="*/ 5297261 h 5549974"/>
              <a:gd name="connsiteX49" fmla="*/ 0 w 4536644"/>
              <a:gd name="connsiteY49" fmla="*/ 5280167 h 5549974"/>
              <a:gd name="connsiteX50" fmla="*/ 78736 w 4536644"/>
              <a:gd name="connsiteY50" fmla="*/ 3839310 h 5549974"/>
              <a:gd name="connsiteX51" fmla="*/ 303426 w 4536644"/>
              <a:gd name="connsiteY51"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7541 w 4536644"/>
              <a:gd name="connsiteY44" fmla="*/ 5350090 h 5549974"/>
              <a:gd name="connsiteX45" fmla="*/ 4251816 w 4536644"/>
              <a:gd name="connsiteY45" fmla="*/ 5484804 h 5549974"/>
              <a:gd name="connsiteX46" fmla="*/ 4254764 w 4536644"/>
              <a:gd name="connsiteY46" fmla="*/ 5504211 h 5549974"/>
              <a:gd name="connsiteX47" fmla="*/ 4243707 w 4536644"/>
              <a:gd name="connsiteY47" fmla="*/ 5549951 h 5549974"/>
              <a:gd name="connsiteX48" fmla="*/ 310344 w 4536644"/>
              <a:gd name="connsiteY48" fmla="*/ 5297261 h 5549974"/>
              <a:gd name="connsiteX49" fmla="*/ 0 w 4536644"/>
              <a:gd name="connsiteY49" fmla="*/ 5280167 h 5549974"/>
              <a:gd name="connsiteX50" fmla="*/ 78736 w 4536644"/>
              <a:gd name="connsiteY50" fmla="*/ 3839310 h 5549974"/>
              <a:gd name="connsiteX51" fmla="*/ 303426 w 4536644"/>
              <a:gd name="connsiteY51"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2770 w 4536644"/>
              <a:gd name="connsiteY44" fmla="*/ 5383001 h 5549974"/>
              <a:gd name="connsiteX45" fmla="*/ 4251816 w 4536644"/>
              <a:gd name="connsiteY45" fmla="*/ 5484804 h 5549974"/>
              <a:gd name="connsiteX46" fmla="*/ 4254764 w 4536644"/>
              <a:gd name="connsiteY46" fmla="*/ 5504211 h 5549974"/>
              <a:gd name="connsiteX47" fmla="*/ 4243707 w 4536644"/>
              <a:gd name="connsiteY47" fmla="*/ 5549951 h 5549974"/>
              <a:gd name="connsiteX48" fmla="*/ 310344 w 4536644"/>
              <a:gd name="connsiteY48" fmla="*/ 5297261 h 5549974"/>
              <a:gd name="connsiteX49" fmla="*/ 0 w 4536644"/>
              <a:gd name="connsiteY49" fmla="*/ 5280167 h 5549974"/>
              <a:gd name="connsiteX50" fmla="*/ 78736 w 4536644"/>
              <a:gd name="connsiteY50" fmla="*/ 3839310 h 5549974"/>
              <a:gd name="connsiteX51" fmla="*/ 303426 w 4536644"/>
              <a:gd name="connsiteY51" fmla="*/ 0 h 5549974"/>
              <a:gd name="connsiteX0" fmla="*/ 303426 w 4536644"/>
              <a:gd name="connsiteY0" fmla="*/ 0 h 5549951"/>
              <a:gd name="connsiteX1" fmla="*/ 3305612 w 4536644"/>
              <a:gd name="connsiteY1" fmla="*/ 171842 h 5549951"/>
              <a:gd name="connsiteX2" fmla="*/ 4507617 w 4536644"/>
              <a:gd name="connsiteY2" fmla="*/ 247374 h 5549951"/>
              <a:gd name="connsiteX3" fmla="*/ 4535496 w 4536644"/>
              <a:gd name="connsiteY3" fmla="*/ 269179 h 5549951"/>
              <a:gd name="connsiteX4" fmla="*/ 4533722 w 4536644"/>
              <a:gd name="connsiteY4" fmla="*/ 300930 h 5549951"/>
              <a:gd name="connsiteX5" fmla="*/ 4536644 w 4536644"/>
              <a:gd name="connsiteY5" fmla="*/ 302647 h 5549951"/>
              <a:gd name="connsiteX6" fmla="*/ 4522216 w 4536644"/>
              <a:gd name="connsiteY6" fmla="*/ 506828 h 5549951"/>
              <a:gd name="connsiteX7" fmla="*/ 4521566 w 4536644"/>
              <a:gd name="connsiteY7" fmla="*/ 553245 h 5549951"/>
              <a:gd name="connsiteX8" fmla="*/ 4518467 w 4536644"/>
              <a:gd name="connsiteY8" fmla="*/ 581709 h 5549951"/>
              <a:gd name="connsiteX9" fmla="*/ 4517798 w 4536644"/>
              <a:gd name="connsiteY9" fmla="*/ 585890 h 5549951"/>
              <a:gd name="connsiteX10" fmla="*/ 4504861 w 4536644"/>
              <a:gd name="connsiteY10" fmla="*/ 817404 h 5549951"/>
              <a:gd name="connsiteX11" fmla="*/ 4506574 w 4536644"/>
              <a:gd name="connsiteY11" fmla="*/ 822238 h 5549951"/>
              <a:gd name="connsiteX12" fmla="*/ 4496585 w 4536644"/>
              <a:gd name="connsiteY12" fmla="*/ 965485 h 5549951"/>
              <a:gd name="connsiteX13" fmla="*/ 4498662 w 4536644"/>
              <a:gd name="connsiteY13" fmla="*/ 966385 h 5549951"/>
              <a:gd name="connsiteX14" fmla="*/ 4502781 w 4536644"/>
              <a:gd name="connsiteY14" fmla="*/ 1002567 h 5549951"/>
              <a:gd name="connsiteX15" fmla="*/ 4497983 w 4536644"/>
              <a:gd name="connsiteY15" fmla="*/ 1101094 h 5549951"/>
              <a:gd name="connsiteX16" fmla="*/ 4497878 w 4536644"/>
              <a:gd name="connsiteY16" fmla="*/ 1159389 h 5549951"/>
              <a:gd name="connsiteX17" fmla="*/ 4502181 w 4536644"/>
              <a:gd name="connsiteY17" fmla="*/ 1180505 h 5549951"/>
              <a:gd name="connsiteX18" fmla="*/ 4514088 w 4536644"/>
              <a:gd name="connsiteY18" fmla="*/ 1263157 h 5549951"/>
              <a:gd name="connsiteX19" fmla="*/ 4516365 w 4536644"/>
              <a:gd name="connsiteY19" fmla="*/ 1313374 h 5549951"/>
              <a:gd name="connsiteX20" fmla="*/ 4515485 w 4536644"/>
              <a:gd name="connsiteY20" fmla="*/ 1347004 h 5549951"/>
              <a:gd name="connsiteX21" fmla="*/ 4505903 w 4536644"/>
              <a:gd name="connsiteY21" fmla="*/ 1391762 h 5549951"/>
              <a:gd name="connsiteX22" fmla="*/ 4509167 w 4536644"/>
              <a:gd name="connsiteY22" fmla="*/ 1395707 h 5549951"/>
              <a:gd name="connsiteX23" fmla="*/ 4512009 w 4536644"/>
              <a:gd name="connsiteY23" fmla="*/ 1408524 h 5549951"/>
              <a:gd name="connsiteX24" fmla="*/ 4497084 w 4536644"/>
              <a:gd name="connsiteY24" fmla="*/ 1469337 h 5549951"/>
              <a:gd name="connsiteX25" fmla="*/ 4486187 w 4536644"/>
              <a:gd name="connsiteY25" fmla="*/ 1543038 h 5549951"/>
              <a:gd name="connsiteX26" fmla="*/ 4481306 w 4536644"/>
              <a:gd name="connsiteY26" fmla="*/ 1553997 h 5549951"/>
              <a:gd name="connsiteX27" fmla="*/ 4466878 w 4536644"/>
              <a:gd name="connsiteY27" fmla="*/ 1626071 h 5549951"/>
              <a:gd name="connsiteX28" fmla="*/ 4467096 w 4536644"/>
              <a:gd name="connsiteY28" fmla="*/ 1700268 h 5549951"/>
              <a:gd name="connsiteX29" fmla="*/ 4455626 w 4536644"/>
              <a:gd name="connsiteY29" fmla="*/ 1735163 h 5549951"/>
              <a:gd name="connsiteX30" fmla="*/ 4453566 w 4536644"/>
              <a:gd name="connsiteY30" fmla="*/ 1735289 h 5549951"/>
              <a:gd name="connsiteX31" fmla="*/ 4445068 w 4536644"/>
              <a:gd name="connsiteY31" fmla="*/ 1887374 h 5549951"/>
              <a:gd name="connsiteX32" fmla="*/ 4453759 w 4536644"/>
              <a:gd name="connsiteY32" fmla="*/ 1911536 h 5549951"/>
              <a:gd name="connsiteX33" fmla="*/ 4456037 w 4536644"/>
              <a:gd name="connsiteY33" fmla="*/ 1961755 h 5549951"/>
              <a:gd name="connsiteX34" fmla="*/ 4445574 w 4536644"/>
              <a:gd name="connsiteY34" fmla="*/ 2040142 h 5549951"/>
              <a:gd name="connsiteX35" fmla="*/ 4448839 w 4536644"/>
              <a:gd name="connsiteY35" fmla="*/ 2044087 h 5549951"/>
              <a:gd name="connsiteX36" fmla="*/ 4451680 w 4536644"/>
              <a:gd name="connsiteY36" fmla="*/ 2056904 h 5549951"/>
              <a:gd name="connsiteX37" fmla="*/ 4436755 w 4536644"/>
              <a:gd name="connsiteY37" fmla="*/ 2117719 h 5549951"/>
              <a:gd name="connsiteX38" fmla="*/ 4429424 w 4536644"/>
              <a:gd name="connsiteY38" fmla="*/ 2167300 h 5549951"/>
              <a:gd name="connsiteX39" fmla="*/ 4373341 w 4536644"/>
              <a:gd name="connsiteY39" fmla="*/ 3223633 h 5549951"/>
              <a:gd name="connsiteX40" fmla="*/ 4360555 w 4536644"/>
              <a:gd name="connsiteY40" fmla="*/ 3477281 h 5549951"/>
              <a:gd name="connsiteX41" fmla="*/ 4349470 w 4536644"/>
              <a:gd name="connsiteY41" fmla="*/ 3639984 h 5549951"/>
              <a:gd name="connsiteX42" fmla="*/ 4258709 w 4536644"/>
              <a:gd name="connsiteY42" fmla="*/ 5278921 h 5549951"/>
              <a:gd name="connsiteX43" fmla="*/ 4264007 w 4536644"/>
              <a:gd name="connsiteY43" fmla="*/ 5315626 h 5549951"/>
              <a:gd name="connsiteX44" fmla="*/ 4262770 w 4536644"/>
              <a:gd name="connsiteY44" fmla="*/ 5383001 h 5549951"/>
              <a:gd name="connsiteX45" fmla="*/ 4251816 w 4536644"/>
              <a:gd name="connsiteY45" fmla="*/ 5484804 h 5549951"/>
              <a:gd name="connsiteX46" fmla="*/ 4254764 w 4536644"/>
              <a:gd name="connsiteY46" fmla="*/ 5504211 h 5549951"/>
              <a:gd name="connsiteX47" fmla="*/ 4243707 w 4536644"/>
              <a:gd name="connsiteY47" fmla="*/ 5549951 h 5549951"/>
              <a:gd name="connsiteX48" fmla="*/ 0 w 4536644"/>
              <a:gd name="connsiteY48" fmla="*/ 5280167 h 5549951"/>
              <a:gd name="connsiteX49" fmla="*/ 78736 w 4536644"/>
              <a:gd name="connsiteY49" fmla="*/ 3839310 h 5549951"/>
              <a:gd name="connsiteX50" fmla="*/ 303426 w 4536644"/>
              <a:gd name="connsiteY50" fmla="*/ 0 h 5549951"/>
              <a:gd name="connsiteX0" fmla="*/ 303426 w 4536644"/>
              <a:gd name="connsiteY0" fmla="*/ 0 h 5549951"/>
              <a:gd name="connsiteX1" fmla="*/ 3305612 w 4536644"/>
              <a:gd name="connsiteY1" fmla="*/ 171842 h 5549951"/>
              <a:gd name="connsiteX2" fmla="*/ 4507617 w 4536644"/>
              <a:gd name="connsiteY2" fmla="*/ 247374 h 5549951"/>
              <a:gd name="connsiteX3" fmla="*/ 4535496 w 4536644"/>
              <a:gd name="connsiteY3" fmla="*/ 269179 h 5549951"/>
              <a:gd name="connsiteX4" fmla="*/ 4533722 w 4536644"/>
              <a:gd name="connsiteY4" fmla="*/ 300930 h 5549951"/>
              <a:gd name="connsiteX5" fmla="*/ 4536644 w 4536644"/>
              <a:gd name="connsiteY5" fmla="*/ 302647 h 5549951"/>
              <a:gd name="connsiteX6" fmla="*/ 4522216 w 4536644"/>
              <a:gd name="connsiteY6" fmla="*/ 506828 h 5549951"/>
              <a:gd name="connsiteX7" fmla="*/ 4521566 w 4536644"/>
              <a:gd name="connsiteY7" fmla="*/ 553245 h 5549951"/>
              <a:gd name="connsiteX8" fmla="*/ 4518467 w 4536644"/>
              <a:gd name="connsiteY8" fmla="*/ 581709 h 5549951"/>
              <a:gd name="connsiteX9" fmla="*/ 4517798 w 4536644"/>
              <a:gd name="connsiteY9" fmla="*/ 585890 h 5549951"/>
              <a:gd name="connsiteX10" fmla="*/ 4504861 w 4536644"/>
              <a:gd name="connsiteY10" fmla="*/ 817404 h 5549951"/>
              <a:gd name="connsiteX11" fmla="*/ 4506574 w 4536644"/>
              <a:gd name="connsiteY11" fmla="*/ 822238 h 5549951"/>
              <a:gd name="connsiteX12" fmla="*/ 4496585 w 4536644"/>
              <a:gd name="connsiteY12" fmla="*/ 965485 h 5549951"/>
              <a:gd name="connsiteX13" fmla="*/ 4498662 w 4536644"/>
              <a:gd name="connsiteY13" fmla="*/ 966385 h 5549951"/>
              <a:gd name="connsiteX14" fmla="*/ 4502781 w 4536644"/>
              <a:gd name="connsiteY14" fmla="*/ 1002567 h 5549951"/>
              <a:gd name="connsiteX15" fmla="*/ 4497983 w 4536644"/>
              <a:gd name="connsiteY15" fmla="*/ 1101094 h 5549951"/>
              <a:gd name="connsiteX16" fmla="*/ 4497878 w 4536644"/>
              <a:gd name="connsiteY16" fmla="*/ 1159389 h 5549951"/>
              <a:gd name="connsiteX17" fmla="*/ 4502181 w 4536644"/>
              <a:gd name="connsiteY17" fmla="*/ 1180505 h 5549951"/>
              <a:gd name="connsiteX18" fmla="*/ 4514088 w 4536644"/>
              <a:gd name="connsiteY18" fmla="*/ 1263157 h 5549951"/>
              <a:gd name="connsiteX19" fmla="*/ 4516365 w 4536644"/>
              <a:gd name="connsiteY19" fmla="*/ 1313374 h 5549951"/>
              <a:gd name="connsiteX20" fmla="*/ 4515485 w 4536644"/>
              <a:gd name="connsiteY20" fmla="*/ 1347004 h 5549951"/>
              <a:gd name="connsiteX21" fmla="*/ 4505903 w 4536644"/>
              <a:gd name="connsiteY21" fmla="*/ 1391762 h 5549951"/>
              <a:gd name="connsiteX22" fmla="*/ 4509167 w 4536644"/>
              <a:gd name="connsiteY22" fmla="*/ 1395707 h 5549951"/>
              <a:gd name="connsiteX23" fmla="*/ 4512009 w 4536644"/>
              <a:gd name="connsiteY23" fmla="*/ 1408524 h 5549951"/>
              <a:gd name="connsiteX24" fmla="*/ 4497084 w 4536644"/>
              <a:gd name="connsiteY24" fmla="*/ 1469337 h 5549951"/>
              <a:gd name="connsiteX25" fmla="*/ 4486187 w 4536644"/>
              <a:gd name="connsiteY25" fmla="*/ 1543038 h 5549951"/>
              <a:gd name="connsiteX26" fmla="*/ 4481306 w 4536644"/>
              <a:gd name="connsiteY26" fmla="*/ 1553997 h 5549951"/>
              <a:gd name="connsiteX27" fmla="*/ 4466878 w 4536644"/>
              <a:gd name="connsiteY27" fmla="*/ 1626071 h 5549951"/>
              <a:gd name="connsiteX28" fmla="*/ 4467096 w 4536644"/>
              <a:gd name="connsiteY28" fmla="*/ 1700268 h 5549951"/>
              <a:gd name="connsiteX29" fmla="*/ 4455626 w 4536644"/>
              <a:gd name="connsiteY29" fmla="*/ 1735163 h 5549951"/>
              <a:gd name="connsiteX30" fmla="*/ 4453566 w 4536644"/>
              <a:gd name="connsiteY30" fmla="*/ 1735289 h 5549951"/>
              <a:gd name="connsiteX31" fmla="*/ 4445068 w 4536644"/>
              <a:gd name="connsiteY31" fmla="*/ 1887374 h 5549951"/>
              <a:gd name="connsiteX32" fmla="*/ 4453759 w 4536644"/>
              <a:gd name="connsiteY32" fmla="*/ 1911536 h 5549951"/>
              <a:gd name="connsiteX33" fmla="*/ 4456037 w 4536644"/>
              <a:gd name="connsiteY33" fmla="*/ 1961755 h 5549951"/>
              <a:gd name="connsiteX34" fmla="*/ 4445574 w 4536644"/>
              <a:gd name="connsiteY34" fmla="*/ 2040142 h 5549951"/>
              <a:gd name="connsiteX35" fmla="*/ 4448839 w 4536644"/>
              <a:gd name="connsiteY35" fmla="*/ 2044087 h 5549951"/>
              <a:gd name="connsiteX36" fmla="*/ 4451680 w 4536644"/>
              <a:gd name="connsiteY36" fmla="*/ 2056904 h 5549951"/>
              <a:gd name="connsiteX37" fmla="*/ 4436755 w 4536644"/>
              <a:gd name="connsiteY37" fmla="*/ 2117719 h 5549951"/>
              <a:gd name="connsiteX38" fmla="*/ 4429424 w 4536644"/>
              <a:gd name="connsiteY38" fmla="*/ 2167300 h 5549951"/>
              <a:gd name="connsiteX39" fmla="*/ 4373341 w 4536644"/>
              <a:gd name="connsiteY39" fmla="*/ 3223633 h 5549951"/>
              <a:gd name="connsiteX40" fmla="*/ 4360555 w 4536644"/>
              <a:gd name="connsiteY40" fmla="*/ 3477281 h 5549951"/>
              <a:gd name="connsiteX41" fmla="*/ 4349470 w 4536644"/>
              <a:gd name="connsiteY41" fmla="*/ 3639984 h 5549951"/>
              <a:gd name="connsiteX42" fmla="*/ 4258709 w 4536644"/>
              <a:gd name="connsiteY42" fmla="*/ 5278921 h 5549951"/>
              <a:gd name="connsiteX43" fmla="*/ 4264007 w 4536644"/>
              <a:gd name="connsiteY43" fmla="*/ 5315626 h 5549951"/>
              <a:gd name="connsiteX44" fmla="*/ 4262770 w 4536644"/>
              <a:gd name="connsiteY44" fmla="*/ 5383001 h 5549951"/>
              <a:gd name="connsiteX45" fmla="*/ 4251816 w 4536644"/>
              <a:gd name="connsiteY45" fmla="*/ 5484804 h 5549951"/>
              <a:gd name="connsiteX46" fmla="*/ 4254764 w 4536644"/>
              <a:gd name="connsiteY46" fmla="*/ 5504211 h 5549951"/>
              <a:gd name="connsiteX47" fmla="*/ 4243707 w 4536644"/>
              <a:gd name="connsiteY47" fmla="*/ 5549951 h 5549951"/>
              <a:gd name="connsiteX48" fmla="*/ 0 w 4536644"/>
              <a:gd name="connsiteY48" fmla="*/ 5280167 h 5549951"/>
              <a:gd name="connsiteX49" fmla="*/ 78736 w 4536644"/>
              <a:gd name="connsiteY49" fmla="*/ 3839310 h 5549951"/>
              <a:gd name="connsiteX50" fmla="*/ 303426 w 4536644"/>
              <a:gd name="connsiteY50"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375247 w 4538550"/>
              <a:gd name="connsiteY39" fmla="*/ 3223633 h 5549951"/>
              <a:gd name="connsiteX40" fmla="*/ 4362461 w 4538550"/>
              <a:gd name="connsiteY40" fmla="*/ 3477281 h 5549951"/>
              <a:gd name="connsiteX41" fmla="*/ 4351376 w 4538550"/>
              <a:gd name="connsiteY41" fmla="*/ 3639984 h 5549951"/>
              <a:gd name="connsiteX42" fmla="*/ 4260615 w 4538550"/>
              <a:gd name="connsiteY42" fmla="*/ 5278921 h 5549951"/>
              <a:gd name="connsiteX43" fmla="*/ 4265913 w 4538550"/>
              <a:gd name="connsiteY43" fmla="*/ 5315626 h 5549951"/>
              <a:gd name="connsiteX44" fmla="*/ 4264676 w 4538550"/>
              <a:gd name="connsiteY44" fmla="*/ 5383001 h 5549951"/>
              <a:gd name="connsiteX45" fmla="*/ 4253722 w 4538550"/>
              <a:gd name="connsiteY45" fmla="*/ 5484804 h 5549951"/>
              <a:gd name="connsiteX46" fmla="*/ 4256670 w 4538550"/>
              <a:gd name="connsiteY46" fmla="*/ 5504211 h 5549951"/>
              <a:gd name="connsiteX47" fmla="*/ 4245613 w 4538550"/>
              <a:gd name="connsiteY47" fmla="*/ 5549951 h 5549951"/>
              <a:gd name="connsiteX48" fmla="*/ 0 w 4538550"/>
              <a:gd name="connsiteY48" fmla="*/ 5297070 h 5549951"/>
              <a:gd name="connsiteX49" fmla="*/ 80642 w 4538550"/>
              <a:gd name="connsiteY49" fmla="*/ 3839310 h 5549951"/>
              <a:gd name="connsiteX50" fmla="*/ 305332 w 4538550"/>
              <a:gd name="connsiteY50"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375247 w 4538550"/>
              <a:gd name="connsiteY39" fmla="*/ 3223633 h 5549951"/>
              <a:gd name="connsiteX40" fmla="*/ 4362461 w 4538550"/>
              <a:gd name="connsiteY40" fmla="*/ 3477281 h 5549951"/>
              <a:gd name="connsiteX41" fmla="*/ 4260615 w 4538550"/>
              <a:gd name="connsiteY41" fmla="*/ 5278921 h 5549951"/>
              <a:gd name="connsiteX42" fmla="*/ 4265913 w 4538550"/>
              <a:gd name="connsiteY42" fmla="*/ 5315626 h 5549951"/>
              <a:gd name="connsiteX43" fmla="*/ 4264676 w 4538550"/>
              <a:gd name="connsiteY43" fmla="*/ 5383001 h 5549951"/>
              <a:gd name="connsiteX44" fmla="*/ 4253722 w 4538550"/>
              <a:gd name="connsiteY44" fmla="*/ 5484804 h 5549951"/>
              <a:gd name="connsiteX45" fmla="*/ 4256670 w 4538550"/>
              <a:gd name="connsiteY45" fmla="*/ 5504211 h 5549951"/>
              <a:gd name="connsiteX46" fmla="*/ 4245613 w 4538550"/>
              <a:gd name="connsiteY46" fmla="*/ 5549951 h 5549951"/>
              <a:gd name="connsiteX47" fmla="*/ 0 w 4538550"/>
              <a:gd name="connsiteY47" fmla="*/ 5297070 h 5549951"/>
              <a:gd name="connsiteX48" fmla="*/ 80642 w 4538550"/>
              <a:gd name="connsiteY48" fmla="*/ 3839310 h 5549951"/>
              <a:gd name="connsiteX49" fmla="*/ 305332 w 4538550"/>
              <a:gd name="connsiteY49"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375247 w 4538550"/>
              <a:gd name="connsiteY39" fmla="*/ 3223633 h 5549951"/>
              <a:gd name="connsiteX40" fmla="*/ 4260615 w 4538550"/>
              <a:gd name="connsiteY40" fmla="*/ 5278921 h 5549951"/>
              <a:gd name="connsiteX41" fmla="*/ 4265913 w 4538550"/>
              <a:gd name="connsiteY41" fmla="*/ 5315626 h 5549951"/>
              <a:gd name="connsiteX42" fmla="*/ 4264676 w 4538550"/>
              <a:gd name="connsiteY42" fmla="*/ 5383001 h 5549951"/>
              <a:gd name="connsiteX43" fmla="*/ 4253722 w 4538550"/>
              <a:gd name="connsiteY43" fmla="*/ 5484804 h 5549951"/>
              <a:gd name="connsiteX44" fmla="*/ 4256670 w 4538550"/>
              <a:gd name="connsiteY44" fmla="*/ 5504211 h 5549951"/>
              <a:gd name="connsiteX45" fmla="*/ 4245613 w 4538550"/>
              <a:gd name="connsiteY45" fmla="*/ 5549951 h 5549951"/>
              <a:gd name="connsiteX46" fmla="*/ 0 w 4538550"/>
              <a:gd name="connsiteY46" fmla="*/ 5297070 h 5549951"/>
              <a:gd name="connsiteX47" fmla="*/ 80642 w 4538550"/>
              <a:gd name="connsiteY47" fmla="*/ 3839310 h 5549951"/>
              <a:gd name="connsiteX48" fmla="*/ 305332 w 4538550"/>
              <a:gd name="connsiteY48"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260615 w 4538550"/>
              <a:gd name="connsiteY39" fmla="*/ 5278921 h 5549951"/>
              <a:gd name="connsiteX40" fmla="*/ 4265913 w 4538550"/>
              <a:gd name="connsiteY40" fmla="*/ 5315626 h 5549951"/>
              <a:gd name="connsiteX41" fmla="*/ 4264676 w 4538550"/>
              <a:gd name="connsiteY41" fmla="*/ 5383001 h 5549951"/>
              <a:gd name="connsiteX42" fmla="*/ 4253722 w 4538550"/>
              <a:gd name="connsiteY42" fmla="*/ 5484804 h 5549951"/>
              <a:gd name="connsiteX43" fmla="*/ 4256670 w 4538550"/>
              <a:gd name="connsiteY43" fmla="*/ 5504211 h 5549951"/>
              <a:gd name="connsiteX44" fmla="*/ 4245613 w 4538550"/>
              <a:gd name="connsiteY44" fmla="*/ 5549951 h 5549951"/>
              <a:gd name="connsiteX45" fmla="*/ 0 w 4538550"/>
              <a:gd name="connsiteY45" fmla="*/ 5297070 h 5549951"/>
              <a:gd name="connsiteX46" fmla="*/ 80642 w 4538550"/>
              <a:gd name="connsiteY46" fmla="*/ 3839310 h 5549951"/>
              <a:gd name="connsiteX47" fmla="*/ 305332 w 4538550"/>
              <a:gd name="connsiteY47" fmla="*/ 0 h 55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538550" h="5549951">
                <a:moveTo>
                  <a:pt x="305332" y="0"/>
                </a:moveTo>
                <a:cubicBezTo>
                  <a:pt x="630079" y="31218"/>
                  <a:pt x="2669019" y="134017"/>
                  <a:pt x="3307518" y="171842"/>
                </a:cubicBezTo>
                <a:lnTo>
                  <a:pt x="4509523" y="247374"/>
                </a:lnTo>
                <a:lnTo>
                  <a:pt x="4537402" y="269179"/>
                </a:lnTo>
                <a:cubicBezTo>
                  <a:pt x="4536811" y="279763"/>
                  <a:pt x="4536219" y="290346"/>
                  <a:pt x="4535628" y="300930"/>
                </a:cubicBezTo>
                <a:lnTo>
                  <a:pt x="4538550" y="302647"/>
                </a:lnTo>
                <a:cubicBezTo>
                  <a:pt x="4536632" y="336963"/>
                  <a:pt x="4526635" y="465062"/>
                  <a:pt x="4524122" y="506828"/>
                </a:cubicBezTo>
                <a:cubicBezTo>
                  <a:pt x="4523905" y="522300"/>
                  <a:pt x="4523689" y="537773"/>
                  <a:pt x="4523472" y="553245"/>
                </a:cubicBezTo>
                <a:cubicBezTo>
                  <a:pt x="4523201" y="558170"/>
                  <a:pt x="4522107" y="568699"/>
                  <a:pt x="4520373" y="581709"/>
                </a:cubicBezTo>
                <a:lnTo>
                  <a:pt x="4519704" y="585890"/>
                </a:lnTo>
                <a:lnTo>
                  <a:pt x="4506767" y="817404"/>
                </a:lnTo>
                <a:lnTo>
                  <a:pt x="4508480" y="822238"/>
                </a:lnTo>
                <a:cubicBezTo>
                  <a:pt x="4507101" y="846918"/>
                  <a:pt x="4499810" y="941461"/>
                  <a:pt x="4498491" y="965485"/>
                </a:cubicBezTo>
                <a:lnTo>
                  <a:pt x="4500568" y="966385"/>
                </a:lnTo>
                <a:cubicBezTo>
                  <a:pt x="4502009" y="972743"/>
                  <a:pt x="4504800" y="980116"/>
                  <a:pt x="4504687" y="1002567"/>
                </a:cubicBezTo>
                <a:cubicBezTo>
                  <a:pt x="4493849" y="1029868"/>
                  <a:pt x="4514305" y="1067217"/>
                  <a:pt x="4499889" y="1101094"/>
                </a:cubicBezTo>
                <a:cubicBezTo>
                  <a:pt x="4496162" y="1113552"/>
                  <a:pt x="4494270" y="1152106"/>
                  <a:pt x="4499784" y="1159389"/>
                </a:cubicBezTo>
                <a:cubicBezTo>
                  <a:pt x="4500599" y="1167426"/>
                  <a:pt x="4497942" y="1176807"/>
                  <a:pt x="4504087" y="1180505"/>
                </a:cubicBezTo>
                <a:cubicBezTo>
                  <a:pt x="4506789" y="1197800"/>
                  <a:pt x="4513630" y="1241012"/>
                  <a:pt x="4515994" y="1263157"/>
                </a:cubicBezTo>
                <a:lnTo>
                  <a:pt x="4518271" y="1313374"/>
                </a:lnTo>
                <a:cubicBezTo>
                  <a:pt x="4517978" y="1324584"/>
                  <a:pt x="4517684" y="1335794"/>
                  <a:pt x="4517391" y="1347004"/>
                </a:cubicBezTo>
                <a:cubicBezTo>
                  <a:pt x="4515647" y="1360069"/>
                  <a:pt x="4508862" y="1383645"/>
                  <a:pt x="4507809" y="1391762"/>
                </a:cubicBezTo>
                <a:cubicBezTo>
                  <a:pt x="4509015" y="1392770"/>
                  <a:pt x="4510117" y="1394098"/>
                  <a:pt x="4511073" y="1395707"/>
                </a:cubicBezTo>
                <a:lnTo>
                  <a:pt x="4513915" y="1408524"/>
                </a:lnTo>
                <a:lnTo>
                  <a:pt x="4498990" y="1469337"/>
                </a:lnTo>
                <a:lnTo>
                  <a:pt x="4488093" y="1543038"/>
                </a:lnTo>
                <a:lnTo>
                  <a:pt x="4483212" y="1553997"/>
                </a:lnTo>
                <a:cubicBezTo>
                  <a:pt x="4477121" y="1579288"/>
                  <a:pt x="4480269" y="1610368"/>
                  <a:pt x="4468784" y="1626071"/>
                </a:cubicBezTo>
                <a:cubicBezTo>
                  <a:pt x="4468857" y="1650803"/>
                  <a:pt x="4468929" y="1675536"/>
                  <a:pt x="4469002" y="1700268"/>
                </a:cubicBezTo>
                <a:cubicBezTo>
                  <a:pt x="4454430" y="1697000"/>
                  <a:pt x="4460139" y="1726126"/>
                  <a:pt x="4457532" y="1735163"/>
                </a:cubicBezTo>
                <a:lnTo>
                  <a:pt x="4455472" y="1735289"/>
                </a:lnTo>
                <a:lnTo>
                  <a:pt x="4446974" y="1887374"/>
                </a:lnTo>
                <a:lnTo>
                  <a:pt x="4455665" y="1911536"/>
                </a:lnTo>
                <a:cubicBezTo>
                  <a:pt x="4456424" y="1928276"/>
                  <a:pt x="4457184" y="1945015"/>
                  <a:pt x="4457943" y="1961755"/>
                </a:cubicBezTo>
                <a:cubicBezTo>
                  <a:pt x="4456579" y="1983189"/>
                  <a:pt x="4448680" y="2026420"/>
                  <a:pt x="4447480" y="2040142"/>
                </a:cubicBezTo>
                <a:cubicBezTo>
                  <a:pt x="4448687" y="2041150"/>
                  <a:pt x="4449788" y="2042479"/>
                  <a:pt x="4450745" y="2044087"/>
                </a:cubicBezTo>
                <a:lnTo>
                  <a:pt x="4453586" y="2056904"/>
                </a:lnTo>
                <a:lnTo>
                  <a:pt x="4438661" y="2117719"/>
                </a:lnTo>
                <a:lnTo>
                  <a:pt x="4431330" y="2167300"/>
                </a:lnTo>
                <a:cubicBezTo>
                  <a:pt x="4401656" y="2694167"/>
                  <a:pt x="4288184" y="4754200"/>
                  <a:pt x="4260615" y="5278921"/>
                </a:cubicBezTo>
                <a:lnTo>
                  <a:pt x="4265913" y="5315626"/>
                </a:lnTo>
                <a:cubicBezTo>
                  <a:pt x="4271701" y="5323538"/>
                  <a:pt x="4266708" y="5354805"/>
                  <a:pt x="4264676" y="5383001"/>
                </a:cubicBezTo>
                <a:cubicBezTo>
                  <a:pt x="4262644" y="5411197"/>
                  <a:pt x="4257118" y="5461902"/>
                  <a:pt x="4253722" y="5484804"/>
                </a:cubicBezTo>
                <a:lnTo>
                  <a:pt x="4256670" y="5504211"/>
                </a:lnTo>
                <a:cubicBezTo>
                  <a:pt x="4255518" y="5525026"/>
                  <a:pt x="4249878" y="5526348"/>
                  <a:pt x="4245613" y="5549951"/>
                </a:cubicBezTo>
                <a:lnTo>
                  <a:pt x="0" y="5297070"/>
                </a:lnTo>
                <a:lnTo>
                  <a:pt x="80642" y="3839310"/>
                </a:lnTo>
                <a:lnTo>
                  <a:pt x="305332" y="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Obrázek 5" descr="Obsah obrázku text, obloha, exteriér, podepsat&#10;&#10;Popis byl vytvořen automaticky">
            <a:extLst>
              <a:ext uri="{FF2B5EF4-FFF2-40B4-BE49-F238E27FC236}">
                <a16:creationId xmlns:a16="http://schemas.microsoft.com/office/drawing/2014/main" id="{8F778A72-529C-2A22-8CE8-771A735FAF33}"/>
              </a:ext>
            </a:extLst>
          </p:cNvPr>
          <p:cNvPicPr>
            <a:picLocks noChangeAspect="1"/>
          </p:cNvPicPr>
          <p:nvPr/>
        </p:nvPicPr>
        <p:blipFill rotWithShape="1">
          <a:blip r:embed="rId3">
            <a:alphaModFix amt="84000"/>
            <a:extLst>
              <a:ext uri="{28A0092B-C50C-407E-A947-70E740481C1C}">
                <a14:useLocalDpi xmlns:a14="http://schemas.microsoft.com/office/drawing/2010/main" val="0"/>
              </a:ext>
            </a:extLst>
          </a:blip>
          <a:srcRect l="23559" r="20244" b="1"/>
          <a:stretch/>
        </p:blipFill>
        <p:spPr>
          <a:xfrm>
            <a:off x="846581" y="562650"/>
            <a:ext cx="4658079" cy="5511980"/>
          </a:xfrm>
          <a:custGeom>
            <a:avLst/>
            <a:gdLst/>
            <a:ahLst/>
            <a:cxnLst/>
            <a:rect l="l" t="t" r="r" b="b"/>
            <a:pathLst>
              <a:path w="4658079" h="5511980">
                <a:moveTo>
                  <a:pt x="4351992" y="0"/>
                </a:moveTo>
                <a:lnTo>
                  <a:pt x="4439670" y="1444388"/>
                </a:lnTo>
                <a:lnTo>
                  <a:pt x="4658079" y="5249958"/>
                </a:lnTo>
                <a:cubicBezTo>
                  <a:pt x="4324280" y="5258279"/>
                  <a:pt x="2239352" y="5402254"/>
                  <a:pt x="1585796" y="5441796"/>
                </a:cubicBezTo>
                <a:lnTo>
                  <a:pt x="354942" y="5511980"/>
                </a:lnTo>
                <a:lnTo>
                  <a:pt x="324060" y="5493872"/>
                </a:lnTo>
                <a:cubicBezTo>
                  <a:pt x="323429" y="5483384"/>
                  <a:pt x="322799" y="5472898"/>
                  <a:pt x="322168" y="5462410"/>
                </a:cubicBezTo>
                <a:lnTo>
                  <a:pt x="318997" y="5461072"/>
                </a:lnTo>
                <a:cubicBezTo>
                  <a:pt x="316953" y="5427068"/>
                  <a:pt x="312208" y="5299794"/>
                  <a:pt x="309902" y="5258387"/>
                </a:cubicBezTo>
                <a:cubicBezTo>
                  <a:pt x="308322" y="5243134"/>
                  <a:pt x="306741" y="5227879"/>
                  <a:pt x="305160" y="5212626"/>
                </a:cubicBezTo>
                <a:cubicBezTo>
                  <a:pt x="304863" y="5207747"/>
                  <a:pt x="304750" y="5197253"/>
                  <a:pt x="304998" y="5184240"/>
                </a:cubicBezTo>
                <a:lnTo>
                  <a:pt x="305192" y="5180045"/>
                </a:lnTo>
                <a:lnTo>
                  <a:pt x="291399" y="4950639"/>
                </a:lnTo>
                <a:lnTo>
                  <a:pt x="289095" y="4946087"/>
                </a:lnTo>
                <a:cubicBezTo>
                  <a:pt x="287624" y="4921632"/>
                  <a:pt x="284034" y="4827709"/>
                  <a:pt x="282579" y="4803906"/>
                </a:cubicBezTo>
                <a:lnTo>
                  <a:pt x="280362" y="4803270"/>
                </a:lnTo>
                <a:cubicBezTo>
                  <a:pt x="278157" y="4797186"/>
                  <a:pt x="274462" y="4790265"/>
                  <a:pt x="271963" y="4768156"/>
                </a:cubicBezTo>
                <a:cubicBezTo>
                  <a:pt x="279804" y="4739984"/>
                  <a:pt x="254660" y="4705685"/>
                  <a:pt x="265374" y="4670611"/>
                </a:cubicBezTo>
                <a:cubicBezTo>
                  <a:pt x="267713" y="4657902"/>
                  <a:pt x="265149" y="4619731"/>
                  <a:pt x="258696" y="4613226"/>
                </a:cubicBezTo>
                <a:cubicBezTo>
                  <a:pt x="256932" y="4605414"/>
                  <a:pt x="258542" y="4595862"/>
                  <a:pt x="251863" y="4592962"/>
                </a:cubicBezTo>
                <a:cubicBezTo>
                  <a:pt x="247103" y="4576265"/>
                  <a:pt x="235119" y="4534559"/>
                  <a:pt x="230138" y="4513049"/>
                </a:cubicBezTo>
                <a:lnTo>
                  <a:pt x="221978" y="4463901"/>
                </a:lnTo>
                <a:cubicBezTo>
                  <a:pt x="220971" y="4452833"/>
                  <a:pt x="219966" y="4441765"/>
                  <a:pt x="218959" y="4430697"/>
                </a:cubicBezTo>
                <a:cubicBezTo>
                  <a:pt x="219211" y="4417629"/>
                  <a:pt x="223365" y="4393610"/>
                  <a:pt x="223492" y="4385495"/>
                </a:cubicBezTo>
                <a:cubicBezTo>
                  <a:pt x="222148" y="4384648"/>
                  <a:pt x="220873" y="4383474"/>
                  <a:pt x="219714" y="4382005"/>
                </a:cubicBezTo>
                <a:lnTo>
                  <a:pt x="215333" y="4369732"/>
                </a:lnTo>
                <a:lnTo>
                  <a:pt x="223429" y="4308087"/>
                </a:lnTo>
                <a:lnTo>
                  <a:pt x="225930" y="4234242"/>
                </a:lnTo>
                <a:lnTo>
                  <a:pt x="229617" y="4222870"/>
                </a:lnTo>
                <a:cubicBezTo>
                  <a:pt x="232866" y="4197247"/>
                  <a:pt x="226048" y="4167037"/>
                  <a:pt x="235897" y="4150202"/>
                </a:cubicBezTo>
                <a:cubicBezTo>
                  <a:pt x="232944" y="4125870"/>
                  <a:pt x="229992" y="4101537"/>
                  <a:pt x="227040" y="4077205"/>
                </a:cubicBezTo>
                <a:cubicBezTo>
                  <a:pt x="242235" y="4078669"/>
                  <a:pt x="233041" y="4050691"/>
                  <a:pt x="234640" y="4041483"/>
                </a:cubicBezTo>
                <a:lnTo>
                  <a:pt x="236720" y="4041112"/>
                </a:lnTo>
                <a:lnTo>
                  <a:pt x="227659" y="3890411"/>
                </a:lnTo>
                <a:lnTo>
                  <a:pt x="216010" y="3867677"/>
                </a:lnTo>
                <a:cubicBezTo>
                  <a:pt x="213290" y="3851293"/>
                  <a:pt x="210569" y="3834910"/>
                  <a:pt x="207849" y="3818526"/>
                </a:cubicBezTo>
                <a:cubicBezTo>
                  <a:pt x="206741" y="3797268"/>
                  <a:pt x="209741" y="3753771"/>
                  <a:pt x="209364" y="3740122"/>
                </a:cubicBezTo>
                <a:cubicBezTo>
                  <a:pt x="208019" y="3739275"/>
                  <a:pt x="206745" y="3738099"/>
                  <a:pt x="205585" y="3736632"/>
                </a:cubicBezTo>
                <a:lnTo>
                  <a:pt x="201205" y="3724359"/>
                </a:lnTo>
                <a:lnTo>
                  <a:pt x="209301" y="3662712"/>
                </a:lnTo>
                <a:lnTo>
                  <a:pt x="210984" y="3613034"/>
                </a:lnTo>
                <a:cubicBezTo>
                  <a:pt x="179832" y="3090937"/>
                  <a:pt x="55434" y="1049860"/>
                  <a:pt x="22392" y="530128"/>
                </a:cubicBezTo>
                <a:lnTo>
                  <a:pt x="12734" y="494640"/>
                </a:lnTo>
                <a:cubicBezTo>
                  <a:pt x="5928" y="487549"/>
                  <a:pt x="7365" y="456177"/>
                  <a:pt x="6150" y="428183"/>
                </a:cubicBezTo>
                <a:cubicBezTo>
                  <a:pt x="4934" y="400189"/>
                  <a:pt x="4651" y="349621"/>
                  <a:pt x="5438" y="326674"/>
                </a:cubicBezTo>
                <a:lnTo>
                  <a:pt x="182" y="307928"/>
                </a:lnTo>
                <a:cubicBezTo>
                  <a:pt x="-1070" y="287304"/>
                  <a:pt x="4511" y="285325"/>
                  <a:pt x="6100" y="261583"/>
                </a:cubicBezTo>
                <a:close/>
              </a:path>
            </a:pathLst>
          </a:custGeom>
        </p:spPr>
      </p:pic>
      <p:sp>
        <p:nvSpPr>
          <p:cNvPr id="4" name="Nadpis 3">
            <a:extLst>
              <a:ext uri="{FF2B5EF4-FFF2-40B4-BE49-F238E27FC236}">
                <a16:creationId xmlns:a16="http://schemas.microsoft.com/office/drawing/2014/main" id="{383779B9-1059-4850-B394-4FE10667AF56}"/>
              </a:ext>
            </a:extLst>
          </p:cNvPr>
          <p:cNvSpPr>
            <a:spLocks noGrp="1"/>
          </p:cNvSpPr>
          <p:nvPr>
            <p:ph type="title"/>
          </p:nvPr>
        </p:nvSpPr>
        <p:spPr>
          <a:xfrm>
            <a:off x="4779817" y="783370"/>
            <a:ext cx="6341212" cy="1992486"/>
          </a:xfrm>
        </p:spPr>
        <p:txBody>
          <a:bodyPr vert="horz" lIns="91440" tIns="45720" rIns="91440" bIns="45720" rtlCol="0" anchor="b">
            <a:normAutofit/>
          </a:bodyPr>
          <a:lstStyle/>
          <a:p>
            <a:pPr>
              <a:lnSpc>
                <a:spcPct val="120000"/>
              </a:lnSpc>
            </a:pPr>
            <a:r>
              <a:rPr lang="en-US" sz="5400">
                <a:solidFill>
                  <a:srgbClr val="000000"/>
                </a:solidFill>
              </a:rPr>
              <a:t>Types of stays  - 2 main options:</a:t>
            </a:r>
          </a:p>
        </p:txBody>
      </p:sp>
      <p:sp>
        <p:nvSpPr>
          <p:cNvPr id="23" name="Freeform: Shape 22">
            <a:extLst>
              <a:ext uri="{FF2B5EF4-FFF2-40B4-BE49-F238E27FC236}">
                <a16:creationId xmlns:a16="http://schemas.microsoft.com/office/drawing/2014/main" id="{8D79F6BF-92D2-4F87-A150-D6C0C6201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297617" y="5065939"/>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Podnadpis 4">
            <a:extLst>
              <a:ext uri="{FF2B5EF4-FFF2-40B4-BE49-F238E27FC236}">
                <a16:creationId xmlns:a16="http://schemas.microsoft.com/office/drawing/2014/main" id="{C680348C-D617-4770-B82C-A5DD213F8776}"/>
              </a:ext>
            </a:extLst>
          </p:cNvPr>
          <p:cNvSpPr>
            <a:spLocks noGrp="1"/>
          </p:cNvSpPr>
          <p:nvPr>
            <p:ph type="subTitle" idx="1"/>
          </p:nvPr>
        </p:nvSpPr>
        <p:spPr>
          <a:xfrm>
            <a:off x="6570489" y="2996576"/>
            <a:ext cx="4774930" cy="3488022"/>
          </a:xfrm>
        </p:spPr>
        <p:txBody>
          <a:bodyPr vert="horz" lIns="91440" tIns="45720" rIns="91440" bIns="45720" rtlCol="0">
            <a:normAutofit/>
          </a:bodyPr>
          <a:lstStyle/>
          <a:p>
            <a:pPr marL="400050" indent="-285750">
              <a:lnSpc>
                <a:spcPct val="110000"/>
              </a:lnSpc>
              <a:buFont typeface="Arial" panose="020B0604020202020204" pitchFamily="34" charset="0"/>
              <a:buChar char="•"/>
            </a:pPr>
            <a:r>
              <a:rPr lang="en-US" sz="1300" b="1" dirty="0">
                <a:solidFill>
                  <a:schemeClr val="tx1"/>
                </a:solidFill>
                <a:latin typeface="+mn-lt"/>
                <a:ea typeface="+mn-ea"/>
                <a:cs typeface="+mn-cs"/>
              </a:rPr>
              <a:t>Study stays </a:t>
            </a:r>
            <a:r>
              <a:rPr lang="en-US" sz="1300" dirty="0">
                <a:solidFill>
                  <a:schemeClr val="tx1"/>
                </a:solidFill>
                <a:latin typeface="+mn-lt"/>
                <a:ea typeface="+mn-ea"/>
                <a:cs typeface="+mn-cs"/>
              </a:rPr>
              <a:t>– not very usual in the framework of doctoral studies</a:t>
            </a:r>
            <a:r>
              <a:rPr lang="cs-CZ" sz="1300" dirty="0">
                <a:solidFill>
                  <a:schemeClr val="tx1"/>
                </a:solidFill>
                <a:latin typeface="+mn-lt"/>
                <a:ea typeface="+mn-ea"/>
                <a:cs typeface="+mn-cs"/>
              </a:rPr>
              <a:t>, </a:t>
            </a:r>
            <a:r>
              <a:rPr lang="en-US" sz="1300" dirty="0">
                <a:solidFill>
                  <a:schemeClr val="tx1"/>
                </a:solidFill>
                <a:latin typeface="+mn-lt"/>
                <a:ea typeface="+mn-ea"/>
                <a:cs typeface="+mn-cs"/>
              </a:rPr>
              <a:t>mainly relevant for BSc and MSc students</a:t>
            </a:r>
            <a:endParaRPr lang="cs-CZ" sz="1300" dirty="0">
              <a:solidFill>
                <a:schemeClr val="tx1"/>
              </a:solidFill>
              <a:latin typeface="+mn-lt"/>
              <a:ea typeface="+mn-ea"/>
              <a:cs typeface="+mn-cs"/>
            </a:endParaRPr>
          </a:p>
          <a:p>
            <a:pPr marL="400050" indent="-285750">
              <a:lnSpc>
                <a:spcPct val="110000"/>
              </a:lnSpc>
              <a:buFont typeface="Arial" panose="020B0604020202020204" pitchFamily="34" charset="0"/>
              <a:buChar char="•"/>
            </a:pPr>
            <a:r>
              <a:rPr lang="cs-CZ" sz="1300" dirty="0">
                <a:solidFill>
                  <a:schemeClr val="tx1"/>
                </a:solidFill>
                <a:latin typeface="+mn-lt"/>
                <a:ea typeface="+mn-ea"/>
                <a:cs typeface="+mn-cs"/>
              </a:rPr>
              <a:t>M</a:t>
            </a:r>
            <a:r>
              <a:rPr lang="en-US" sz="1300" dirty="0" err="1">
                <a:solidFill>
                  <a:schemeClr val="tx1"/>
                </a:solidFill>
                <a:latin typeface="+mn-lt"/>
                <a:ea typeface="+mn-ea"/>
                <a:cs typeface="+mn-cs"/>
              </a:rPr>
              <a:t>ost</a:t>
            </a:r>
            <a:r>
              <a:rPr lang="en-US" sz="1300" dirty="0">
                <a:solidFill>
                  <a:schemeClr val="tx1"/>
                </a:solidFill>
                <a:latin typeface="+mn-lt"/>
                <a:ea typeface="+mn-ea"/>
                <a:cs typeface="+mn-cs"/>
              </a:rPr>
              <a:t> often Erasmus+, Erasmus+ ICM, Partner Universities ...</a:t>
            </a:r>
            <a:endParaRPr lang="cs-CZ" sz="1300" dirty="0">
              <a:solidFill>
                <a:schemeClr val="tx1"/>
              </a:solidFill>
              <a:latin typeface="+mn-lt"/>
              <a:ea typeface="+mn-ea"/>
              <a:cs typeface="+mn-cs"/>
            </a:endParaRPr>
          </a:p>
          <a:p>
            <a:pPr marL="400050" indent="-285750">
              <a:lnSpc>
                <a:spcPct val="110000"/>
              </a:lnSpc>
              <a:buFont typeface="Arial" panose="020B0604020202020204" pitchFamily="34" charset="0"/>
              <a:buChar char="•"/>
            </a:pPr>
            <a:r>
              <a:rPr lang="en-US" sz="1300" dirty="0">
                <a:solidFill>
                  <a:schemeClr val="tx1"/>
                </a:solidFill>
                <a:latin typeface="+mn-lt"/>
                <a:ea typeface="+mn-ea"/>
                <a:cs typeface="+mn-cs"/>
              </a:rPr>
              <a:t>Takes place at the university - the choice of university depends on our current contracts </a:t>
            </a:r>
            <a:endParaRPr lang="cs-CZ" sz="1300" dirty="0">
              <a:solidFill>
                <a:schemeClr val="tx1"/>
              </a:solidFill>
              <a:latin typeface="+mn-lt"/>
              <a:ea typeface="+mn-ea"/>
              <a:cs typeface="+mn-cs"/>
            </a:endParaRPr>
          </a:p>
          <a:p>
            <a:pPr marL="400050" indent="-285750">
              <a:lnSpc>
                <a:spcPct val="110000"/>
              </a:lnSpc>
              <a:buFont typeface="Arial" panose="020B0604020202020204" pitchFamily="34" charset="0"/>
              <a:buChar char="•"/>
            </a:pPr>
            <a:r>
              <a:rPr lang="en-US" sz="1300" dirty="0">
                <a:solidFill>
                  <a:schemeClr val="tx1"/>
                </a:solidFill>
                <a:latin typeface="+mn-lt"/>
                <a:ea typeface="+mn-ea"/>
                <a:cs typeface="+mn-cs"/>
              </a:rPr>
              <a:t>At your chosen university you will attend their classes, </a:t>
            </a:r>
            <a:r>
              <a:rPr lang="en-US" sz="1300" dirty="0" err="1">
                <a:solidFill>
                  <a:schemeClr val="tx1"/>
                </a:solidFill>
                <a:latin typeface="+mn-lt"/>
                <a:ea typeface="+mn-ea"/>
                <a:cs typeface="+mn-cs"/>
              </a:rPr>
              <a:t>enrol</a:t>
            </a:r>
            <a:r>
              <a:rPr lang="en-US" sz="1300" dirty="0">
                <a:solidFill>
                  <a:schemeClr val="tx1"/>
                </a:solidFill>
                <a:latin typeface="+mn-lt"/>
                <a:ea typeface="+mn-ea"/>
                <a:cs typeface="+mn-cs"/>
              </a:rPr>
              <a:t> in courses and complete them</a:t>
            </a:r>
            <a:endParaRPr lang="cs-CZ" sz="1300" dirty="0">
              <a:solidFill>
                <a:schemeClr val="tx1"/>
              </a:solidFill>
              <a:latin typeface="+mn-lt"/>
              <a:ea typeface="+mn-ea"/>
              <a:cs typeface="+mn-cs"/>
            </a:endParaRPr>
          </a:p>
          <a:p>
            <a:pPr marL="400050" indent="-285750">
              <a:lnSpc>
                <a:spcPct val="110000"/>
              </a:lnSpc>
              <a:buFont typeface="Arial" panose="020B0604020202020204" pitchFamily="34" charset="0"/>
              <a:buChar char="•"/>
            </a:pPr>
            <a:r>
              <a:rPr lang="en-US" sz="1300" dirty="0">
                <a:solidFill>
                  <a:schemeClr val="tx1"/>
                </a:solidFill>
                <a:latin typeface="+mn-lt"/>
                <a:ea typeface="+mn-ea"/>
                <a:cs typeface="+mn-cs"/>
              </a:rPr>
              <a:t>Usually</a:t>
            </a:r>
            <a:r>
              <a:rPr lang="cs-CZ" sz="1300" dirty="0">
                <a:solidFill>
                  <a:schemeClr val="tx1"/>
                </a:solidFill>
                <a:latin typeface="+mn-lt"/>
                <a:ea typeface="+mn-ea"/>
                <a:cs typeface="+mn-cs"/>
              </a:rPr>
              <a:t>,</a:t>
            </a:r>
            <a:r>
              <a:rPr lang="en-US" sz="1300" dirty="0">
                <a:solidFill>
                  <a:schemeClr val="tx1"/>
                </a:solidFill>
                <a:latin typeface="+mn-lt"/>
                <a:ea typeface="+mn-ea"/>
                <a:cs typeface="+mn-cs"/>
              </a:rPr>
              <a:t> 1-2 semesters</a:t>
            </a:r>
            <a:r>
              <a:rPr lang="cs-CZ" sz="1300" dirty="0">
                <a:solidFill>
                  <a:schemeClr val="tx1"/>
                </a:solidFill>
                <a:latin typeface="+mn-lt"/>
                <a:ea typeface="+mn-ea"/>
                <a:cs typeface="+mn-cs"/>
              </a:rPr>
              <a:t> + 20 ECTS min. for 1 </a:t>
            </a:r>
            <a:r>
              <a:rPr lang="cs-CZ" sz="1300" dirty="0" err="1">
                <a:solidFill>
                  <a:schemeClr val="tx1"/>
                </a:solidFill>
                <a:latin typeface="+mn-lt"/>
                <a:ea typeface="+mn-ea"/>
                <a:cs typeface="+mn-cs"/>
              </a:rPr>
              <a:t>semester</a:t>
            </a:r>
            <a:endParaRPr lang="cs-CZ" sz="1300" dirty="0">
              <a:solidFill>
                <a:schemeClr val="tx1"/>
              </a:solidFill>
              <a:latin typeface="+mn-lt"/>
              <a:ea typeface="+mn-ea"/>
              <a:cs typeface="+mn-cs"/>
            </a:endParaRPr>
          </a:p>
          <a:p>
            <a:pPr indent="-228600">
              <a:lnSpc>
                <a:spcPct val="110000"/>
              </a:lnSpc>
            </a:pPr>
            <a:endParaRPr lang="en-US" sz="1300" dirty="0">
              <a:solidFill>
                <a:schemeClr val="tx1"/>
              </a:solidFill>
              <a:latin typeface="+mn-lt"/>
              <a:ea typeface="+mn-ea"/>
              <a:cs typeface="+mn-cs"/>
            </a:endParaRPr>
          </a:p>
        </p:txBody>
      </p:sp>
      <p:grpSp>
        <p:nvGrpSpPr>
          <p:cNvPr id="47" name="Group 24">
            <a:extLst>
              <a:ext uri="{FF2B5EF4-FFF2-40B4-BE49-F238E27FC236}">
                <a16:creationId xmlns:a16="http://schemas.microsoft.com/office/drawing/2014/main" id="{8F1E5548-C8F0-448F-A511-7672E204D2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6" name="Group 25">
              <a:extLst>
                <a:ext uri="{FF2B5EF4-FFF2-40B4-BE49-F238E27FC236}">
                  <a16:creationId xmlns:a16="http://schemas.microsoft.com/office/drawing/2014/main" id="{93731FAA-1021-4D9F-87A7-BFEF8B96DB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8" name="Straight Connector 27">
                <a:extLst>
                  <a:ext uri="{FF2B5EF4-FFF2-40B4-BE49-F238E27FC236}">
                    <a16:creationId xmlns:a16="http://schemas.microsoft.com/office/drawing/2014/main" id="{1EAB1D57-5DCE-4A3A-AA8E-14A2877FF7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DBE16E4-EA68-4BE1-AFE6-25A19174D0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Oval 26">
              <a:extLst>
                <a:ext uri="{FF2B5EF4-FFF2-40B4-BE49-F238E27FC236}">
                  <a16:creationId xmlns:a16="http://schemas.microsoft.com/office/drawing/2014/main" id="{A73BE96F-9A4D-4AB8-BF6C-94979FCA7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6387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1028" name="Picture 4" descr="Internship/ Industrial Training">
            <a:extLst>
              <a:ext uri="{FF2B5EF4-FFF2-40B4-BE49-F238E27FC236}">
                <a16:creationId xmlns:a16="http://schemas.microsoft.com/office/drawing/2014/main" id="{8B0197D7-CF1F-18F3-4449-7B985F3E457A}"/>
              </a:ext>
            </a:extLst>
          </p:cNvPr>
          <p:cNvPicPr>
            <a:picLocks noChangeAspect="1" noChangeArrowheads="1"/>
          </p:cNvPicPr>
          <p:nvPr/>
        </p:nvPicPr>
        <p:blipFill rotWithShape="1">
          <a:blip r:embed="rId2">
            <a:alphaModFix amt="84000"/>
            <a:extLst>
              <a:ext uri="{28A0092B-C50C-407E-A947-70E740481C1C}">
                <a14:useLocalDpi xmlns:a14="http://schemas.microsoft.com/office/drawing/2010/main" val="0"/>
              </a:ext>
            </a:extLst>
          </a:blip>
          <a:srcRect r="5917" b="-2"/>
          <a:stretch/>
        </p:blipFill>
        <p:spPr bwMode="auto">
          <a:xfrm>
            <a:off x="5880321" y="1997746"/>
            <a:ext cx="5861366" cy="4158614"/>
          </a:xfrm>
          <a:custGeom>
            <a:avLst/>
            <a:gdLst/>
            <a:ahLst/>
            <a:cxnLst/>
            <a:rect l="l" t="t" r="r" b="b"/>
            <a:pathLst>
              <a:path w="5861366" h="4158614">
                <a:moveTo>
                  <a:pt x="202154" y="26"/>
                </a:moveTo>
                <a:cubicBezTo>
                  <a:pt x="1145791" y="39599"/>
                  <a:pt x="4891228" y="215535"/>
                  <a:pt x="5834426" y="264565"/>
                </a:cubicBezTo>
                <a:cubicBezTo>
                  <a:pt x="5849988" y="265354"/>
                  <a:pt x="5862002" y="278582"/>
                  <a:pt x="5861340" y="294205"/>
                </a:cubicBezTo>
                <a:lnTo>
                  <a:pt x="5859606" y="332734"/>
                </a:lnTo>
                <a:cubicBezTo>
                  <a:pt x="5859606" y="332735"/>
                  <a:pt x="5859607" y="332735"/>
                  <a:pt x="5859607" y="332736"/>
                </a:cubicBezTo>
                <a:lnTo>
                  <a:pt x="5688568" y="4134867"/>
                </a:lnTo>
                <a:cubicBezTo>
                  <a:pt x="5687907" y="4148380"/>
                  <a:pt x="5680060" y="4158977"/>
                  <a:pt x="5670984" y="4158605"/>
                </a:cubicBezTo>
                <a:lnTo>
                  <a:pt x="4921972" y="4124910"/>
                </a:lnTo>
                <a:lnTo>
                  <a:pt x="4872375" y="4122679"/>
                </a:lnTo>
                <a:lnTo>
                  <a:pt x="4537261" y="4107604"/>
                </a:lnTo>
                <a:lnTo>
                  <a:pt x="4492779" y="4105603"/>
                </a:lnTo>
                <a:lnTo>
                  <a:pt x="4467603" y="4111827"/>
                </a:lnTo>
                <a:cubicBezTo>
                  <a:pt x="4457872" y="4105507"/>
                  <a:pt x="4450045" y="4116656"/>
                  <a:pt x="4441823" y="4119097"/>
                </a:cubicBezTo>
                <a:lnTo>
                  <a:pt x="4417181" y="4121623"/>
                </a:lnTo>
                <a:cubicBezTo>
                  <a:pt x="4410890" y="4121528"/>
                  <a:pt x="4404601" y="4121434"/>
                  <a:pt x="4398311" y="4121338"/>
                </a:cubicBezTo>
                <a:lnTo>
                  <a:pt x="4378792" y="4115485"/>
                </a:lnTo>
                <a:cubicBezTo>
                  <a:pt x="4373301" y="4114755"/>
                  <a:pt x="4371705" y="4117780"/>
                  <a:pt x="4365372" y="4116951"/>
                </a:cubicBezTo>
                <a:lnTo>
                  <a:pt x="4340790" y="4110515"/>
                </a:lnTo>
                <a:lnTo>
                  <a:pt x="4304702" y="4103980"/>
                </a:lnTo>
                <a:lnTo>
                  <a:pt x="4279942" y="4097631"/>
                </a:lnTo>
                <a:lnTo>
                  <a:pt x="4275196" y="4095815"/>
                </a:lnTo>
                <a:lnTo>
                  <a:pt x="4111646" y="4088458"/>
                </a:lnTo>
                <a:lnTo>
                  <a:pt x="4099501" y="4089704"/>
                </a:lnTo>
                <a:cubicBezTo>
                  <a:pt x="4085960" y="4088497"/>
                  <a:pt x="4072419" y="4087290"/>
                  <a:pt x="4058879" y="4086084"/>
                </a:cubicBezTo>
                <a:lnTo>
                  <a:pt x="4052858" y="4088254"/>
                </a:lnTo>
                <a:lnTo>
                  <a:pt x="4013174" y="4084028"/>
                </a:lnTo>
                <a:cubicBezTo>
                  <a:pt x="3999981" y="4083779"/>
                  <a:pt x="3977170" y="4082209"/>
                  <a:pt x="3969482" y="4084135"/>
                </a:cubicBezTo>
                <a:lnTo>
                  <a:pt x="3965976" y="4089548"/>
                </a:lnTo>
                <a:cubicBezTo>
                  <a:pt x="3962781" y="4089568"/>
                  <a:pt x="3959586" y="4089587"/>
                  <a:pt x="3956392" y="4089607"/>
                </a:cubicBezTo>
                <a:cubicBezTo>
                  <a:pt x="3955712" y="4089149"/>
                  <a:pt x="3941910" y="4088884"/>
                  <a:pt x="3941343" y="4088823"/>
                </a:cubicBezTo>
                <a:lnTo>
                  <a:pt x="3907888" y="4081471"/>
                </a:lnTo>
                <a:cubicBezTo>
                  <a:pt x="3843170" y="4078630"/>
                  <a:pt x="3778452" y="4075791"/>
                  <a:pt x="3713734" y="4072950"/>
                </a:cubicBezTo>
                <a:lnTo>
                  <a:pt x="3710066" y="4075009"/>
                </a:lnTo>
                <a:lnTo>
                  <a:pt x="3685424" y="4077536"/>
                </a:lnTo>
                <a:cubicBezTo>
                  <a:pt x="3679134" y="4077440"/>
                  <a:pt x="3672844" y="4077346"/>
                  <a:pt x="3666555" y="4077251"/>
                </a:cubicBezTo>
                <a:lnTo>
                  <a:pt x="3647035" y="4071396"/>
                </a:lnTo>
                <a:cubicBezTo>
                  <a:pt x="3641544" y="4070667"/>
                  <a:pt x="3639948" y="4073692"/>
                  <a:pt x="3633615" y="4072863"/>
                </a:cubicBezTo>
                <a:lnTo>
                  <a:pt x="3617882" y="4068742"/>
                </a:lnTo>
                <a:cubicBezTo>
                  <a:pt x="3015182" y="4039723"/>
                  <a:pt x="620142" y="3929952"/>
                  <a:pt x="17418" y="3898746"/>
                </a:cubicBezTo>
                <a:cubicBezTo>
                  <a:pt x="8118" y="3892818"/>
                  <a:pt x="6649" y="3891238"/>
                  <a:pt x="1533" y="3881507"/>
                </a:cubicBezTo>
                <a:lnTo>
                  <a:pt x="0" y="3867786"/>
                </a:lnTo>
                <a:lnTo>
                  <a:pt x="172607" y="27126"/>
                </a:lnTo>
                <a:cubicBezTo>
                  <a:pt x="173356" y="11475"/>
                  <a:pt x="186557" y="-636"/>
                  <a:pt x="202154" y="26"/>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25" name="TextovéPole 3">
            <a:extLst>
              <a:ext uri="{FF2B5EF4-FFF2-40B4-BE49-F238E27FC236}">
                <a16:creationId xmlns:a16="http://schemas.microsoft.com/office/drawing/2014/main" id="{A906D530-6E16-80B5-3755-35E0A0875EF3}"/>
              </a:ext>
            </a:extLst>
          </p:cNvPr>
          <p:cNvGraphicFramePr/>
          <p:nvPr>
            <p:extLst>
              <p:ext uri="{D42A27DB-BD31-4B8C-83A1-F6EECF244321}">
                <p14:modId xmlns:p14="http://schemas.microsoft.com/office/powerpoint/2010/main" val="1964996033"/>
              </p:ext>
            </p:extLst>
          </p:nvPr>
        </p:nvGraphicFramePr>
        <p:xfrm>
          <a:off x="303028" y="1234331"/>
          <a:ext cx="5318633" cy="4184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ovéPole 1">
            <a:extLst>
              <a:ext uri="{FF2B5EF4-FFF2-40B4-BE49-F238E27FC236}">
                <a16:creationId xmlns:a16="http://schemas.microsoft.com/office/drawing/2014/main" id="{5DE3F1A0-597F-067E-6561-B0A22A1F3C1E}"/>
              </a:ext>
            </a:extLst>
          </p:cNvPr>
          <p:cNvSpPr txBox="1"/>
          <p:nvPr/>
        </p:nvSpPr>
        <p:spPr>
          <a:xfrm>
            <a:off x="6962863" y="243281"/>
            <a:ext cx="4921437" cy="923330"/>
          </a:xfrm>
          <a:prstGeom prst="rect">
            <a:avLst/>
          </a:prstGeom>
          <a:noFill/>
          <a:ln>
            <a:solidFill>
              <a:schemeClr val="tx2"/>
            </a:solidFill>
          </a:ln>
        </p:spPr>
        <p:txBody>
          <a:bodyPr wrap="square" rtlCol="0">
            <a:spAutoFit/>
          </a:bodyPr>
          <a:lstStyle/>
          <a:p>
            <a:r>
              <a:rPr lang="cs-CZ" dirty="0"/>
              <a:t>75 % of </a:t>
            </a:r>
            <a:r>
              <a:rPr lang="cs-CZ" dirty="0" err="1"/>
              <a:t>all</a:t>
            </a:r>
            <a:r>
              <a:rPr lang="cs-CZ" dirty="0"/>
              <a:t> </a:t>
            </a:r>
            <a:r>
              <a:rPr lang="cs-CZ" dirty="0" err="1"/>
              <a:t>stays</a:t>
            </a:r>
            <a:r>
              <a:rPr lang="cs-CZ" dirty="0"/>
              <a:t> </a:t>
            </a:r>
            <a:r>
              <a:rPr lang="cs-CZ" dirty="0" err="1"/>
              <a:t>abroad</a:t>
            </a:r>
            <a:r>
              <a:rPr lang="cs-CZ" dirty="0"/>
              <a:t> are </a:t>
            </a:r>
            <a:r>
              <a:rPr lang="cs-CZ" dirty="0" err="1"/>
              <a:t>through</a:t>
            </a:r>
            <a:r>
              <a:rPr lang="cs-CZ" dirty="0"/>
              <a:t> Erasmus+</a:t>
            </a:r>
            <a:br>
              <a:rPr lang="cs-CZ" dirty="0"/>
            </a:br>
            <a:r>
              <a:rPr lang="cs-CZ" dirty="0"/>
              <a:t>  -&gt; </a:t>
            </a:r>
            <a:r>
              <a:rPr lang="cs-CZ" dirty="0" err="1"/>
              <a:t>higher</a:t>
            </a:r>
            <a:r>
              <a:rPr lang="cs-CZ" dirty="0"/>
              <a:t> </a:t>
            </a:r>
            <a:r>
              <a:rPr lang="cs-CZ" dirty="0" err="1"/>
              <a:t>chance</a:t>
            </a:r>
            <a:r>
              <a:rPr lang="cs-CZ" dirty="0"/>
              <a:t> </a:t>
            </a:r>
            <a:r>
              <a:rPr lang="cs-CZ" dirty="0" err="1"/>
              <a:t>than</a:t>
            </a:r>
            <a:r>
              <a:rPr lang="cs-CZ" dirty="0"/>
              <a:t> </a:t>
            </a:r>
            <a:r>
              <a:rPr lang="cs-CZ" dirty="0" err="1"/>
              <a:t>Freemover</a:t>
            </a:r>
            <a:endParaRPr lang="cs-CZ" dirty="0"/>
          </a:p>
        </p:txBody>
      </p:sp>
    </p:spTree>
    <p:extLst>
      <p:ext uri="{BB962C8B-B14F-4D97-AF65-F5344CB8AC3E}">
        <p14:creationId xmlns:p14="http://schemas.microsoft.com/office/powerpoint/2010/main" val="117995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17B76819-09C7-48BF-BC85-DD6A43E42FBA}"/>
              </a:ext>
            </a:extLst>
          </p:cNvPr>
          <p:cNvSpPr>
            <a:spLocks noGrp="1"/>
          </p:cNvSpPr>
          <p:nvPr>
            <p:ph type="title"/>
          </p:nvPr>
        </p:nvSpPr>
        <p:spPr>
          <a:xfrm>
            <a:off x="257398" y="544818"/>
            <a:ext cx="10753200" cy="451576"/>
          </a:xfrm>
        </p:spPr>
        <p:txBody>
          <a:bodyPr>
            <a:normAutofit fontScale="90000"/>
          </a:bodyPr>
          <a:lstStyle/>
          <a:p>
            <a:r>
              <a:rPr lang="cs-CZ" dirty="0"/>
              <a:t>Erasmus+ </a:t>
            </a:r>
            <a:r>
              <a:rPr lang="cs-CZ" dirty="0" err="1"/>
              <a:t>Internships</a:t>
            </a:r>
            <a:endParaRPr lang="cs-CZ" dirty="0"/>
          </a:p>
        </p:txBody>
      </p:sp>
      <p:graphicFrame>
        <p:nvGraphicFramePr>
          <p:cNvPr id="11" name="Zástupný obsah 5">
            <a:extLst>
              <a:ext uri="{FF2B5EF4-FFF2-40B4-BE49-F238E27FC236}">
                <a16:creationId xmlns:a16="http://schemas.microsoft.com/office/drawing/2014/main" id="{D566D0C3-E2DB-A9CC-5CF8-8BEC04F0DFC7}"/>
              </a:ext>
            </a:extLst>
          </p:cNvPr>
          <p:cNvGraphicFramePr>
            <a:graphicFrameLocks noGrp="1"/>
          </p:cNvGraphicFramePr>
          <p:nvPr>
            <p:ph idx="1"/>
            <p:extLst>
              <p:ext uri="{D42A27DB-BD31-4B8C-83A1-F6EECF244321}">
                <p14:modId xmlns:p14="http://schemas.microsoft.com/office/powerpoint/2010/main" val="3657290887"/>
              </p:ext>
            </p:extLst>
          </p:nvPr>
        </p:nvGraphicFramePr>
        <p:xfrm>
          <a:off x="257398" y="1181283"/>
          <a:ext cx="4988519" cy="4170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ástupný obsah 8">
            <a:extLst>
              <a:ext uri="{FF2B5EF4-FFF2-40B4-BE49-F238E27FC236}">
                <a16:creationId xmlns:a16="http://schemas.microsoft.com/office/drawing/2014/main" id="{9D751826-D5ED-4AA1-8CA8-165B3DDD7128}"/>
              </a:ext>
            </a:extLst>
          </p:cNvPr>
          <p:cNvSpPr>
            <a:spLocks noGrp="1"/>
          </p:cNvSpPr>
          <p:nvPr>
            <p:ph idx="28"/>
          </p:nvPr>
        </p:nvSpPr>
        <p:spPr>
          <a:xfrm>
            <a:off x="5972962" y="258582"/>
            <a:ext cx="6103325" cy="3568942"/>
          </a:xfrm>
        </p:spPr>
        <p:txBody>
          <a:bodyPr>
            <a:normAutofit fontScale="92500" lnSpcReduction="20000"/>
          </a:bodyPr>
          <a:lstStyle/>
          <a:p>
            <a:pPr marL="72000" indent="0">
              <a:buNone/>
            </a:pPr>
            <a:r>
              <a:rPr lang="cs-CZ" b="1" dirty="0"/>
              <a:t>4 </a:t>
            </a:r>
            <a:r>
              <a:rPr lang="cs-CZ" b="1" dirty="0" err="1"/>
              <a:t>deadlines</a:t>
            </a:r>
            <a:r>
              <a:rPr lang="cs-CZ" b="1" dirty="0"/>
              <a:t> </a:t>
            </a:r>
            <a:r>
              <a:rPr lang="cs-CZ" b="1" dirty="0" err="1"/>
              <a:t>every</a:t>
            </a:r>
            <a:r>
              <a:rPr lang="cs-CZ" b="1" dirty="0"/>
              <a:t> </a:t>
            </a:r>
            <a:r>
              <a:rPr lang="cs-CZ" b="1" dirty="0" err="1"/>
              <a:t>year</a:t>
            </a:r>
            <a:r>
              <a:rPr lang="cs-CZ" dirty="0"/>
              <a:t>:</a:t>
            </a:r>
          </a:p>
          <a:p>
            <a:pPr algn="ctr"/>
            <a:r>
              <a:rPr lang="en-US" sz="2000" dirty="0"/>
              <a:t>Call I: 31 January 202</a:t>
            </a:r>
            <a:r>
              <a:rPr lang="cs-CZ" sz="2000" dirty="0"/>
              <a:t>3</a:t>
            </a:r>
            <a:endParaRPr lang="en-US" sz="2000" dirty="0"/>
          </a:p>
          <a:p>
            <a:pPr algn="ctr"/>
            <a:r>
              <a:rPr lang="en-US" sz="2000" dirty="0"/>
              <a:t>Call II: 30 April 202</a:t>
            </a:r>
            <a:r>
              <a:rPr lang="cs-CZ" sz="2000" dirty="0"/>
              <a:t>3</a:t>
            </a:r>
            <a:endParaRPr lang="en-US" sz="2000" dirty="0"/>
          </a:p>
          <a:p>
            <a:pPr algn="ctr"/>
            <a:r>
              <a:rPr lang="en-US" sz="2000" dirty="0"/>
              <a:t>Call III: 31 July 202</a:t>
            </a:r>
            <a:r>
              <a:rPr lang="cs-CZ" sz="2000" dirty="0"/>
              <a:t>3</a:t>
            </a:r>
            <a:endParaRPr lang="en-US" sz="2000" dirty="0"/>
          </a:p>
          <a:p>
            <a:pPr algn="ctr"/>
            <a:r>
              <a:rPr lang="en-US" sz="2000" dirty="0"/>
              <a:t>Call IV: 31 October 202</a:t>
            </a:r>
            <a:r>
              <a:rPr lang="cs-CZ" sz="2000" dirty="0"/>
              <a:t>2</a:t>
            </a:r>
          </a:p>
          <a:p>
            <a:r>
              <a:rPr lang="en-US" dirty="0"/>
              <a:t>New option for PhD students is </a:t>
            </a:r>
            <a:r>
              <a:rPr lang="en-US" dirty="0" err="1"/>
              <a:t>beeing</a:t>
            </a:r>
            <a:r>
              <a:rPr lang="en-US" dirty="0"/>
              <a:t> prepared – research stays for 30 days</a:t>
            </a:r>
            <a:r>
              <a:rPr lang="cs-CZ" dirty="0"/>
              <a:t> -&gt; </a:t>
            </a:r>
            <a:r>
              <a:rPr lang="cs-CZ" dirty="0" err="1"/>
              <a:t>should</a:t>
            </a:r>
            <a:r>
              <a:rPr lang="cs-CZ" dirty="0"/>
              <a:t> </a:t>
            </a:r>
            <a:r>
              <a:rPr lang="cs-CZ" dirty="0" err="1"/>
              <a:t>be</a:t>
            </a:r>
            <a:r>
              <a:rPr lang="cs-CZ" dirty="0"/>
              <a:t> </a:t>
            </a:r>
            <a:r>
              <a:rPr lang="cs-CZ" dirty="0" err="1"/>
              <a:t>available</a:t>
            </a:r>
            <a:r>
              <a:rPr lang="cs-CZ" dirty="0"/>
              <a:t> </a:t>
            </a:r>
            <a:r>
              <a:rPr lang="cs-CZ" dirty="0" err="1"/>
              <a:t>from</a:t>
            </a:r>
            <a:r>
              <a:rPr lang="cs-CZ" dirty="0"/>
              <a:t> 2023, more </a:t>
            </a:r>
            <a:r>
              <a:rPr lang="cs-CZ" dirty="0" err="1"/>
              <a:t>information</a:t>
            </a:r>
            <a:r>
              <a:rPr lang="cs-CZ" dirty="0"/>
              <a:t> coming</a:t>
            </a:r>
          </a:p>
        </p:txBody>
      </p:sp>
      <p:sp>
        <p:nvSpPr>
          <p:cNvPr id="3" name="TextovéPole 2">
            <a:extLst>
              <a:ext uri="{FF2B5EF4-FFF2-40B4-BE49-F238E27FC236}">
                <a16:creationId xmlns:a16="http://schemas.microsoft.com/office/drawing/2014/main" id="{BBEB431B-4262-4FA5-7ADC-FFFF4F000333}"/>
              </a:ext>
            </a:extLst>
          </p:cNvPr>
          <p:cNvSpPr txBox="1"/>
          <p:nvPr/>
        </p:nvSpPr>
        <p:spPr>
          <a:xfrm>
            <a:off x="1984930" y="5529009"/>
            <a:ext cx="4831916" cy="1354217"/>
          </a:xfrm>
          <a:prstGeom prst="rect">
            <a:avLst/>
          </a:prstGeom>
          <a:noFill/>
        </p:spPr>
        <p:txBody>
          <a:bodyPr wrap="square">
            <a:spAutoFit/>
          </a:bodyPr>
          <a:lstStyle/>
          <a:p>
            <a:r>
              <a:rPr lang="cs-CZ" dirty="0"/>
              <a:t>TIP:</a:t>
            </a:r>
            <a:r>
              <a:rPr lang="cs-CZ" sz="1600" dirty="0"/>
              <a:t> </a:t>
            </a:r>
            <a:r>
              <a:rPr lang="cs-CZ" sz="1600" dirty="0" err="1"/>
              <a:t>Even</a:t>
            </a:r>
            <a:r>
              <a:rPr lang="cs-CZ" sz="1600" dirty="0"/>
              <a:t> </a:t>
            </a:r>
            <a:r>
              <a:rPr lang="cs-CZ" sz="1600" dirty="0" err="1"/>
              <a:t>within</a:t>
            </a:r>
            <a:r>
              <a:rPr lang="cs-CZ" sz="1600" dirty="0"/>
              <a:t> </a:t>
            </a:r>
            <a:r>
              <a:rPr lang="cs-CZ" sz="1600" dirty="0" err="1"/>
              <a:t>the</a:t>
            </a:r>
            <a:r>
              <a:rPr lang="cs-CZ" sz="1600" dirty="0"/>
              <a:t> EU </a:t>
            </a:r>
            <a:r>
              <a:rPr lang="cs-CZ" sz="1600" dirty="0" err="1"/>
              <a:t>member</a:t>
            </a:r>
            <a:r>
              <a:rPr lang="cs-CZ" sz="1600" dirty="0"/>
              <a:t> </a:t>
            </a:r>
            <a:r>
              <a:rPr lang="cs-CZ" sz="1600" dirty="0" err="1"/>
              <a:t>states</a:t>
            </a:r>
            <a:r>
              <a:rPr lang="cs-CZ" sz="1600" dirty="0"/>
              <a:t>, </a:t>
            </a:r>
            <a:r>
              <a:rPr lang="cs-CZ" sz="1600" dirty="0" err="1"/>
              <a:t>you</a:t>
            </a:r>
            <a:r>
              <a:rPr lang="cs-CZ" sz="1600" dirty="0"/>
              <a:t> </a:t>
            </a:r>
            <a:r>
              <a:rPr lang="cs-CZ" sz="1600" dirty="0" err="1"/>
              <a:t>can</a:t>
            </a:r>
            <a:r>
              <a:rPr lang="cs-CZ" sz="1600" dirty="0"/>
              <a:t> </a:t>
            </a:r>
            <a:r>
              <a:rPr lang="cs-CZ" sz="1600" dirty="0" err="1"/>
              <a:t>travel</a:t>
            </a:r>
            <a:r>
              <a:rPr lang="cs-CZ" sz="1600" dirty="0"/>
              <a:t> to </a:t>
            </a:r>
            <a:r>
              <a:rPr lang="cs-CZ" sz="1600" dirty="0" err="1"/>
              <a:t>their</a:t>
            </a:r>
            <a:r>
              <a:rPr lang="cs-CZ" sz="1600" dirty="0"/>
              <a:t> </a:t>
            </a:r>
            <a:r>
              <a:rPr lang="cs-CZ" sz="1600" dirty="0" err="1"/>
              <a:t>overseas</a:t>
            </a:r>
            <a:r>
              <a:rPr lang="cs-CZ" sz="1600" dirty="0"/>
              <a:t> </a:t>
            </a:r>
            <a:r>
              <a:rPr lang="cs-CZ" sz="1600" dirty="0" err="1"/>
              <a:t>territories</a:t>
            </a:r>
            <a:r>
              <a:rPr lang="cs-CZ" sz="1600" dirty="0"/>
              <a:t> (</a:t>
            </a:r>
            <a:r>
              <a:rPr lang="cs-CZ" sz="1600" dirty="0" err="1"/>
              <a:t>Reunion</a:t>
            </a:r>
            <a:r>
              <a:rPr lang="cs-CZ" sz="1600" dirty="0"/>
              <a:t>, </a:t>
            </a:r>
            <a:r>
              <a:rPr lang="cs-CZ" sz="1600" dirty="0" err="1"/>
              <a:t>Martinique</a:t>
            </a:r>
            <a:r>
              <a:rPr lang="cs-CZ" sz="1600" dirty="0"/>
              <a:t>, </a:t>
            </a:r>
            <a:r>
              <a:rPr lang="cs-CZ" sz="1600" dirty="0" err="1"/>
              <a:t>Azores</a:t>
            </a:r>
            <a:r>
              <a:rPr lang="cs-CZ" sz="1600" dirty="0"/>
              <a:t>, St. Martin, Fr. Guyana, St. </a:t>
            </a:r>
            <a:r>
              <a:rPr lang="cs-CZ" sz="1600" dirty="0" err="1"/>
              <a:t>Barthélemy</a:t>
            </a:r>
            <a:r>
              <a:rPr lang="cs-CZ" sz="1600" dirty="0"/>
              <a:t> ...)</a:t>
            </a:r>
            <a:endParaRPr lang="cs-CZ" dirty="0"/>
          </a:p>
        </p:txBody>
      </p:sp>
      <p:pic>
        <p:nvPicPr>
          <p:cNvPr id="6" name="Obrázek 5">
            <a:extLst>
              <a:ext uri="{FF2B5EF4-FFF2-40B4-BE49-F238E27FC236}">
                <a16:creationId xmlns:a16="http://schemas.microsoft.com/office/drawing/2014/main" id="{4DCFBE8A-F6A6-4396-3578-9E493EC77127}"/>
              </a:ext>
            </a:extLst>
          </p:cNvPr>
          <p:cNvPicPr>
            <a:picLocks noChangeAspect="1"/>
          </p:cNvPicPr>
          <p:nvPr/>
        </p:nvPicPr>
        <p:blipFill>
          <a:blip r:embed="rId7"/>
          <a:stretch>
            <a:fillRect/>
          </a:stretch>
        </p:blipFill>
        <p:spPr>
          <a:xfrm>
            <a:off x="5722219" y="4240408"/>
            <a:ext cx="6212383" cy="1111769"/>
          </a:xfrm>
          <a:prstGeom prst="rect">
            <a:avLst/>
          </a:prstGeom>
        </p:spPr>
      </p:pic>
      <p:cxnSp>
        <p:nvCxnSpPr>
          <p:cNvPr id="8" name="Spojnice: zakřivená 7">
            <a:extLst>
              <a:ext uri="{FF2B5EF4-FFF2-40B4-BE49-F238E27FC236}">
                <a16:creationId xmlns:a16="http://schemas.microsoft.com/office/drawing/2014/main" id="{A219E07E-E2F0-49A8-0274-D6ED25CF1E5A}"/>
              </a:ext>
            </a:extLst>
          </p:cNvPr>
          <p:cNvCxnSpPr>
            <a:cxnSpLocks/>
            <a:endCxn id="6" idx="2"/>
          </p:cNvCxnSpPr>
          <p:nvPr/>
        </p:nvCxnSpPr>
        <p:spPr>
          <a:xfrm flipV="1">
            <a:off x="6504734" y="5352177"/>
            <a:ext cx="2323677" cy="729071"/>
          </a:xfrm>
          <a:prstGeom prst="curved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79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A4486AA-D7EC-CE8D-4028-30FB8007A4D7}"/>
              </a:ext>
            </a:extLst>
          </p:cNvPr>
          <p:cNvSpPr>
            <a:spLocks noGrp="1"/>
          </p:cNvSpPr>
          <p:nvPr>
            <p:ph type="sldNum" sz="quarter" idx="11"/>
          </p:nvPr>
        </p:nvSpPr>
        <p:spPr/>
        <p:txBody>
          <a:bodyPr/>
          <a:lstStyle/>
          <a:p>
            <a:fld id="{D6D6C118-631F-4A80-9886-907009361577}" type="slidenum">
              <a:rPr lang="cs-CZ" altLang="cs-CZ" smtClean="0"/>
              <a:pPr/>
              <a:t>7</a:t>
            </a:fld>
            <a:endParaRPr lang="cs-CZ" altLang="cs-CZ"/>
          </a:p>
        </p:txBody>
      </p:sp>
      <p:sp>
        <p:nvSpPr>
          <p:cNvPr id="5" name="Nadpis 4">
            <a:extLst>
              <a:ext uri="{FF2B5EF4-FFF2-40B4-BE49-F238E27FC236}">
                <a16:creationId xmlns:a16="http://schemas.microsoft.com/office/drawing/2014/main" id="{B25DC21A-BDB3-5381-447F-F844F25CB12C}"/>
              </a:ext>
            </a:extLst>
          </p:cNvPr>
          <p:cNvSpPr>
            <a:spLocks noGrp="1"/>
          </p:cNvSpPr>
          <p:nvPr>
            <p:ph type="title"/>
          </p:nvPr>
        </p:nvSpPr>
        <p:spPr/>
        <p:txBody>
          <a:bodyPr>
            <a:normAutofit fontScale="90000"/>
          </a:bodyPr>
          <a:lstStyle/>
          <a:p>
            <a:r>
              <a:rPr lang="cs-CZ" dirty="0" err="1"/>
              <a:t>Applications</a:t>
            </a:r>
            <a:r>
              <a:rPr lang="cs-CZ" dirty="0"/>
              <a:t> Erasmus+ : ONLINE</a:t>
            </a:r>
          </a:p>
        </p:txBody>
      </p:sp>
      <p:sp>
        <p:nvSpPr>
          <p:cNvPr id="9" name="Zástupný obsah 8">
            <a:extLst>
              <a:ext uri="{FF2B5EF4-FFF2-40B4-BE49-F238E27FC236}">
                <a16:creationId xmlns:a16="http://schemas.microsoft.com/office/drawing/2014/main" id="{C1B6A430-B742-6E2D-6D82-0AF90A968C2F}"/>
              </a:ext>
            </a:extLst>
          </p:cNvPr>
          <p:cNvSpPr txBox="1">
            <a:spLocks noGrp="1"/>
          </p:cNvSpPr>
          <p:nvPr>
            <p:ph idx="1"/>
          </p:nvPr>
        </p:nvSpPr>
        <p:spPr>
          <a:xfrm>
            <a:off x="261920" y="1221910"/>
            <a:ext cx="3514987" cy="5697906"/>
          </a:xfrm>
          <a:prstGeom prst="rect">
            <a:avLst/>
          </a:prstGeom>
          <a:noFill/>
        </p:spPr>
        <p:txBody>
          <a:bodyPr wrap="square" rtlCol="0">
            <a:spAutoFit/>
          </a:bodyPr>
          <a:lstStyle/>
          <a:p>
            <a:r>
              <a:rPr lang="cs-CZ" dirty="0"/>
              <a:t>In </a:t>
            </a:r>
            <a:r>
              <a:rPr lang="cs-CZ" dirty="0">
                <a:hlinkClick r:id="rId2"/>
              </a:rPr>
              <a:t>ISOIS</a:t>
            </a:r>
            <a:endParaRPr lang="cs-CZ" dirty="0"/>
          </a:p>
          <a:p>
            <a:r>
              <a:rPr lang="cs-CZ" sz="1400" dirty="0" err="1"/>
              <a:t>You</a:t>
            </a:r>
            <a:r>
              <a:rPr lang="cs-CZ" sz="1400" dirty="0"/>
              <a:t> </a:t>
            </a:r>
            <a:r>
              <a:rPr lang="cs-CZ" sz="1400" dirty="0" err="1"/>
              <a:t>fill</a:t>
            </a:r>
            <a:r>
              <a:rPr lang="cs-CZ" sz="1400" dirty="0"/>
              <a:t> out: </a:t>
            </a:r>
          </a:p>
          <a:p>
            <a:pPr lvl="1"/>
            <a:r>
              <a:rPr lang="cs-CZ" sz="1200" dirty="0"/>
              <a:t>Your </a:t>
            </a:r>
            <a:r>
              <a:rPr lang="cs-CZ" sz="1200" dirty="0" err="1"/>
              <a:t>personal</a:t>
            </a:r>
            <a:r>
              <a:rPr lang="cs-CZ" sz="1200" dirty="0"/>
              <a:t> </a:t>
            </a:r>
            <a:r>
              <a:rPr lang="cs-CZ" sz="1200" dirty="0" err="1"/>
              <a:t>details</a:t>
            </a:r>
            <a:endParaRPr lang="cs-CZ" sz="1200" dirty="0"/>
          </a:p>
          <a:p>
            <a:pPr lvl="1"/>
            <a:r>
              <a:rPr lang="cs-CZ" sz="1200" dirty="0" err="1"/>
              <a:t>details</a:t>
            </a:r>
            <a:r>
              <a:rPr lang="cs-CZ" sz="1200" dirty="0"/>
              <a:t> </a:t>
            </a:r>
            <a:r>
              <a:rPr lang="cs-CZ" sz="1200" dirty="0" err="1"/>
              <a:t>about</a:t>
            </a:r>
            <a:r>
              <a:rPr lang="cs-CZ" sz="1200" dirty="0"/>
              <a:t> your </a:t>
            </a:r>
            <a:r>
              <a:rPr lang="cs-CZ" sz="1200" dirty="0" err="1"/>
              <a:t>studies</a:t>
            </a:r>
            <a:endParaRPr lang="cs-CZ" sz="1200" dirty="0"/>
          </a:p>
          <a:p>
            <a:pPr lvl="1"/>
            <a:r>
              <a:rPr lang="cs-CZ" sz="1200" dirty="0"/>
              <a:t>host </a:t>
            </a:r>
            <a:r>
              <a:rPr lang="cs-CZ" sz="1200" dirty="0" err="1"/>
              <a:t>institution</a:t>
            </a:r>
            <a:r>
              <a:rPr lang="cs-CZ" sz="1200" dirty="0"/>
              <a:t> + </a:t>
            </a:r>
            <a:r>
              <a:rPr lang="cs-CZ" sz="1200" dirty="0" err="1"/>
              <a:t>contact</a:t>
            </a:r>
            <a:r>
              <a:rPr lang="cs-CZ" sz="1200" dirty="0"/>
              <a:t> for </a:t>
            </a:r>
            <a:r>
              <a:rPr lang="cs-CZ" sz="1200" dirty="0" err="1"/>
              <a:t>someone</a:t>
            </a:r>
            <a:r>
              <a:rPr lang="cs-CZ" sz="1200" dirty="0"/>
              <a:t> </a:t>
            </a:r>
            <a:r>
              <a:rPr lang="cs-CZ" sz="1200" dirty="0" err="1"/>
              <a:t>you</a:t>
            </a:r>
            <a:r>
              <a:rPr lang="cs-CZ" sz="1200" dirty="0"/>
              <a:t> are in </a:t>
            </a:r>
            <a:r>
              <a:rPr lang="cs-CZ" sz="1200" dirty="0" err="1"/>
              <a:t>touch</a:t>
            </a:r>
            <a:r>
              <a:rPr lang="cs-CZ" sz="1200" dirty="0"/>
              <a:t> </a:t>
            </a:r>
            <a:r>
              <a:rPr lang="cs-CZ" sz="1200" dirty="0" err="1"/>
              <a:t>with</a:t>
            </a:r>
            <a:endParaRPr lang="cs-CZ" sz="1200" dirty="0"/>
          </a:p>
          <a:p>
            <a:pPr lvl="1"/>
            <a:r>
              <a:rPr lang="cs-CZ" sz="1200" dirty="0"/>
              <a:t>your MU department </a:t>
            </a:r>
            <a:r>
              <a:rPr lang="cs-CZ" sz="1200" dirty="0" err="1"/>
              <a:t>coordinator</a:t>
            </a:r>
            <a:endParaRPr lang="cs-CZ" sz="1200" dirty="0"/>
          </a:p>
          <a:p>
            <a:pPr lvl="1"/>
            <a:r>
              <a:rPr lang="cs-CZ" sz="1200" dirty="0"/>
              <a:t>+ </a:t>
            </a:r>
            <a:r>
              <a:rPr lang="cs-CZ" sz="1200" dirty="0" err="1"/>
              <a:t>you</a:t>
            </a:r>
            <a:r>
              <a:rPr lang="cs-CZ" sz="1200" dirty="0"/>
              <a:t> upload a </a:t>
            </a:r>
            <a:r>
              <a:rPr lang="cs-CZ" sz="1200" dirty="0" err="1"/>
              <a:t>motivation</a:t>
            </a:r>
            <a:r>
              <a:rPr lang="cs-CZ" sz="1200" dirty="0"/>
              <a:t> </a:t>
            </a:r>
            <a:r>
              <a:rPr lang="cs-CZ" sz="1200" dirty="0" err="1"/>
              <a:t>letter</a:t>
            </a:r>
            <a:r>
              <a:rPr lang="cs-CZ" sz="1200" dirty="0"/>
              <a:t> (</a:t>
            </a:r>
            <a:r>
              <a:rPr lang="cs-CZ" sz="1200" dirty="0" err="1"/>
              <a:t>see</a:t>
            </a:r>
            <a:r>
              <a:rPr lang="cs-CZ" sz="1200" dirty="0"/>
              <a:t> </a:t>
            </a:r>
            <a:r>
              <a:rPr lang="cs-CZ" sz="1200" dirty="0" err="1"/>
              <a:t>next</a:t>
            </a:r>
            <a:r>
              <a:rPr lang="cs-CZ" sz="1200" dirty="0"/>
              <a:t> slide)</a:t>
            </a:r>
            <a:endParaRPr lang="cs-CZ" sz="1400" dirty="0"/>
          </a:p>
          <a:p>
            <a:r>
              <a:rPr lang="cs-CZ" sz="1400" dirty="0" err="1"/>
              <a:t>Then</a:t>
            </a:r>
            <a:r>
              <a:rPr lang="cs-CZ" sz="1400" dirty="0"/>
              <a:t> </a:t>
            </a:r>
            <a:r>
              <a:rPr lang="cs-CZ" sz="1400" dirty="0" err="1"/>
              <a:t>the</a:t>
            </a:r>
            <a:r>
              <a:rPr lang="cs-CZ" sz="1400" dirty="0"/>
              <a:t> </a:t>
            </a:r>
            <a:r>
              <a:rPr lang="cs-CZ" sz="1400" dirty="0" err="1"/>
              <a:t>foreing</a:t>
            </a:r>
            <a:r>
              <a:rPr lang="cs-CZ" sz="1400" dirty="0"/>
              <a:t> </a:t>
            </a:r>
            <a:r>
              <a:rPr lang="cs-CZ" sz="1400" dirty="0" err="1"/>
              <a:t>institution</a:t>
            </a:r>
            <a:r>
              <a:rPr lang="cs-CZ" sz="1400" dirty="0"/>
              <a:t> </a:t>
            </a:r>
            <a:r>
              <a:rPr lang="cs-CZ" sz="1400" dirty="0" err="1"/>
              <a:t>coordinator</a:t>
            </a:r>
            <a:r>
              <a:rPr lang="cs-CZ" sz="1400" dirty="0"/>
              <a:t> and </a:t>
            </a:r>
            <a:r>
              <a:rPr lang="cs-CZ" sz="1400" dirty="0" err="1"/>
              <a:t>the</a:t>
            </a:r>
            <a:r>
              <a:rPr lang="cs-CZ" sz="1400" dirty="0"/>
              <a:t> MU department </a:t>
            </a:r>
            <a:r>
              <a:rPr lang="cs-CZ" sz="1400" dirty="0" err="1"/>
              <a:t>coordinator</a:t>
            </a:r>
            <a:r>
              <a:rPr lang="cs-CZ" sz="1400" dirty="0"/>
              <a:t> </a:t>
            </a:r>
            <a:r>
              <a:rPr lang="cs-CZ" sz="1400" dirty="0" err="1"/>
              <a:t>fill</a:t>
            </a:r>
            <a:r>
              <a:rPr lang="cs-CZ" sz="1400" dirty="0"/>
              <a:t> </a:t>
            </a:r>
            <a:r>
              <a:rPr lang="cs-CZ" sz="1400" dirty="0" err="1"/>
              <a:t>the</a:t>
            </a:r>
            <a:r>
              <a:rPr lang="cs-CZ" sz="1400" dirty="0"/>
              <a:t> learning </a:t>
            </a:r>
            <a:r>
              <a:rPr lang="cs-CZ" sz="1400" dirty="0" err="1"/>
              <a:t>agreement</a:t>
            </a:r>
            <a:r>
              <a:rPr lang="cs-CZ" sz="1400" dirty="0"/>
              <a:t> (for </a:t>
            </a:r>
            <a:r>
              <a:rPr lang="cs-CZ" sz="1400" dirty="0" err="1"/>
              <a:t>traineeships</a:t>
            </a:r>
            <a:r>
              <a:rPr lang="cs-CZ" sz="1400" dirty="0"/>
              <a:t>) out online -&gt; </a:t>
            </a:r>
            <a:r>
              <a:rPr lang="cs-CZ" sz="1400" dirty="0" err="1"/>
              <a:t>they</a:t>
            </a:r>
            <a:r>
              <a:rPr lang="cs-CZ" sz="1400" dirty="0"/>
              <a:t> </a:t>
            </a:r>
            <a:r>
              <a:rPr lang="cs-CZ" sz="1400" dirty="0" err="1"/>
              <a:t>receive</a:t>
            </a:r>
            <a:r>
              <a:rPr lang="cs-CZ" sz="1400" dirty="0"/>
              <a:t> </a:t>
            </a:r>
            <a:r>
              <a:rPr lang="cs-CZ" sz="1400" dirty="0" err="1"/>
              <a:t>an</a:t>
            </a:r>
            <a:r>
              <a:rPr lang="cs-CZ" sz="1400" dirty="0"/>
              <a:t> e-mail to do </a:t>
            </a:r>
            <a:r>
              <a:rPr lang="cs-CZ" sz="1400" dirty="0" err="1"/>
              <a:t>it</a:t>
            </a:r>
            <a:r>
              <a:rPr lang="cs-CZ" sz="1400" dirty="0"/>
              <a:t> </a:t>
            </a:r>
            <a:r>
              <a:rPr lang="cs-CZ" sz="1400" dirty="0" err="1"/>
              <a:t>with</a:t>
            </a:r>
            <a:r>
              <a:rPr lang="cs-CZ" sz="1400" dirty="0"/>
              <a:t> </a:t>
            </a:r>
            <a:r>
              <a:rPr lang="cs-CZ" sz="1400" dirty="0" err="1"/>
              <a:t>all</a:t>
            </a:r>
            <a:r>
              <a:rPr lang="cs-CZ" sz="1400" dirty="0"/>
              <a:t> </a:t>
            </a:r>
            <a:r>
              <a:rPr lang="cs-CZ" sz="1400" dirty="0" err="1"/>
              <a:t>the</a:t>
            </a:r>
            <a:r>
              <a:rPr lang="cs-CZ" sz="1400" dirty="0"/>
              <a:t> </a:t>
            </a:r>
            <a:r>
              <a:rPr lang="cs-CZ" sz="1400" dirty="0" err="1"/>
              <a:t>necessary</a:t>
            </a:r>
            <a:r>
              <a:rPr lang="cs-CZ" sz="1400" dirty="0"/>
              <a:t> </a:t>
            </a:r>
            <a:r>
              <a:rPr lang="cs-CZ" sz="1400" dirty="0" err="1"/>
              <a:t>information</a:t>
            </a:r>
            <a:endParaRPr lang="cs-CZ" sz="1400" dirty="0"/>
          </a:p>
          <a:p>
            <a:pPr marL="72000" indent="0" algn="ctr">
              <a:buNone/>
            </a:pPr>
            <a:r>
              <a:rPr lang="cs-CZ" dirty="0"/>
              <a:t>DONE</a:t>
            </a:r>
          </a:p>
        </p:txBody>
      </p:sp>
      <p:pic>
        <p:nvPicPr>
          <p:cNvPr id="15" name="Obrázek 14">
            <a:extLst>
              <a:ext uri="{FF2B5EF4-FFF2-40B4-BE49-F238E27FC236}">
                <a16:creationId xmlns:a16="http://schemas.microsoft.com/office/drawing/2014/main" id="{0FA5C0B1-ACA9-6A31-28F9-86BD53B7F5C0}"/>
              </a:ext>
            </a:extLst>
          </p:cNvPr>
          <p:cNvPicPr>
            <a:picLocks noChangeAspect="1"/>
          </p:cNvPicPr>
          <p:nvPr/>
        </p:nvPicPr>
        <p:blipFill>
          <a:blip r:embed="rId3"/>
          <a:stretch>
            <a:fillRect/>
          </a:stretch>
        </p:blipFill>
        <p:spPr>
          <a:xfrm>
            <a:off x="4228994" y="1359017"/>
            <a:ext cx="7543467" cy="4278385"/>
          </a:xfrm>
          <a:prstGeom prst="rect">
            <a:avLst/>
          </a:prstGeom>
        </p:spPr>
      </p:pic>
      <p:cxnSp>
        <p:nvCxnSpPr>
          <p:cNvPr id="17" name="Přímá spojnice se šipkou 16">
            <a:extLst>
              <a:ext uri="{FF2B5EF4-FFF2-40B4-BE49-F238E27FC236}">
                <a16:creationId xmlns:a16="http://schemas.microsoft.com/office/drawing/2014/main" id="{7ACCEAA2-9BB9-C6AA-03E0-D0941EC92B3D}"/>
              </a:ext>
            </a:extLst>
          </p:cNvPr>
          <p:cNvCxnSpPr/>
          <p:nvPr/>
        </p:nvCxnSpPr>
        <p:spPr>
          <a:xfrm flipV="1">
            <a:off x="2860646" y="1472268"/>
            <a:ext cx="1368348" cy="796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786CA8AD-E5B2-2382-888F-A851DE9B6486}"/>
              </a:ext>
            </a:extLst>
          </p:cNvPr>
          <p:cNvCxnSpPr>
            <a:cxnSpLocks/>
          </p:cNvCxnSpPr>
          <p:nvPr/>
        </p:nvCxnSpPr>
        <p:spPr>
          <a:xfrm flipV="1">
            <a:off x="3166373" y="1737833"/>
            <a:ext cx="1221069" cy="746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a:extLst>
              <a:ext uri="{FF2B5EF4-FFF2-40B4-BE49-F238E27FC236}">
                <a16:creationId xmlns:a16="http://schemas.microsoft.com/office/drawing/2014/main" id="{6FCA19D2-B5D8-3566-D999-0F71C6CD2CFC}"/>
              </a:ext>
            </a:extLst>
          </p:cNvPr>
          <p:cNvCxnSpPr>
            <a:cxnSpLocks/>
          </p:cNvCxnSpPr>
          <p:nvPr/>
        </p:nvCxnSpPr>
        <p:spPr>
          <a:xfrm flipV="1">
            <a:off x="3465596" y="2056064"/>
            <a:ext cx="842622" cy="752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a:extLst>
              <a:ext uri="{FF2B5EF4-FFF2-40B4-BE49-F238E27FC236}">
                <a16:creationId xmlns:a16="http://schemas.microsoft.com/office/drawing/2014/main" id="{78D45506-D379-D8A6-5ECC-A2C7108CB6EA}"/>
              </a:ext>
            </a:extLst>
          </p:cNvPr>
          <p:cNvCxnSpPr>
            <a:cxnSpLocks/>
          </p:cNvCxnSpPr>
          <p:nvPr/>
        </p:nvCxnSpPr>
        <p:spPr>
          <a:xfrm flipV="1">
            <a:off x="3732181" y="2595947"/>
            <a:ext cx="687897" cy="755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588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7DB1420-93F3-97F5-0E51-91BF55B7D0FE}"/>
              </a:ext>
            </a:extLst>
          </p:cNvPr>
          <p:cNvSpPr>
            <a:spLocks noGrp="1"/>
          </p:cNvSpPr>
          <p:nvPr>
            <p:ph type="sldNum" sz="quarter" idx="11"/>
          </p:nvPr>
        </p:nvSpPr>
        <p:spPr/>
        <p:txBody>
          <a:bodyPr/>
          <a:lstStyle/>
          <a:p>
            <a:fld id="{D6D6C118-631F-4A80-9886-907009361577}" type="slidenum">
              <a:rPr lang="cs-CZ" altLang="cs-CZ" smtClean="0"/>
              <a:pPr/>
              <a:t>8</a:t>
            </a:fld>
            <a:endParaRPr lang="cs-CZ" altLang="cs-CZ"/>
          </a:p>
        </p:txBody>
      </p:sp>
      <p:sp>
        <p:nvSpPr>
          <p:cNvPr id="5" name="Nadpis 4">
            <a:extLst>
              <a:ext uri="{FF2B5EF4-FFF2-40B4-BE49-F238E27FC236}">
                <a16:creationId xmlns:a16="http://schemas.microsoft.com/office/drawing/2014/main" id="{35A5D7F7-2A51-9F42-FB1A-D713D730D2D7}"/>
              </a:ext>
            </a:extLst>
          </p:cNvPr>
          <p:cNvSpPr>
            <a:spLocks noGrp="1"/>
          </p:cNvSpPr>
          <p:nvPr>
            <p:ph type="title"/>
          </p:nvPr>
        </p:nvSpPr>
        <p:spPr>
          <a:xfrm>
            <a:off x="174436" y="980953"/>
            <a:ext cx="5075325" cy="512287"/>
          </a:xfrm>
        </p:spPr>
        <p:txBody>
          <a:bodyPr>
            <a:normAutofit fontScale="90000"/>
          </a:bodyPr>
          <a:lstStyle/>
          <a:p>
            <a:r>
              <a:rPr lang="cs-CZ" dirty="0" err="1"/>
              <a:t>Applications</a:t>
            </a:r>
            <a:r>
              <a:rPr lang="cs-CZ" dirty="0"/>
              <a:t> Erasmus+ : ONLINE</a:t>
            </a:r>
          </a:p>
        </p:txBody>
      </p:sp>
      <p:sp>
        <p:nvSpPr>
          <p:cNvPr id="7" name="Zástupný obsah 6">
            <a:extLst>
              <a:ext uri="{FF2B5EF4-FFF2-40B4-BE49-F238E27FC236}">
                <a16:creationId xmlns:a16="http://schemas.microsoft.com/office/drawing/2014/main" id="{E43826BF-E7A5-D689-0301-CE2DA3B9E6AD}"/>
              </a:ext>
            </a:extLst>
          </p:cNvPr>
          <p:cNvSpPr>
            <a:spLocks noGrp="1"/>
          </p:cNvSpPr>
          <p:nvPr>
            <p:ph idx="1"/>
          </p:nvPr>
        </p:nvSpPr>
        <p:spPr>
          <a:xfrm>
            <a:off x="234892" y="1795244"/>
            <a:ext cx="5276675" cy="4672668"/>
          </a:xfrm>
        </p:spPr>
        <p:txBody>
          <a:bodyPr>
            <a:normAutofit/>
          </a:bodyPr>
          <a:lstStyle/>
          <a:p>
            <a:r>
              <a:rPr lang="cs-CZ" b="1" dirty="0" err="1"/>
              <a:t>Motivation</a:t>
            </a:r>
            <a:r>
              <a:rPr lang="cs-CZ" b="1" dirty="0"/>
              <a:t> </a:t>
            </a:r>
            <a:r>
              <a:rPr lang="cs-CZ" b="1" dirty="0" err="1"/>
              <a:t>Letter</a:t>
            </a:r>
            <a:r>
              <a:rPr lang="cs-CZ" b="1" dirty="0"/>
              <a:t> </a:t>
            </a:r>
            <a:r>
              <a:rPr lang="cs-CZ" dirty="0"/>
              <a:t>-&gt; </a:t>
            </a:r>
            <a:r>
              <a:rPr lang="cs-CZ" dirty="0" err="1"/>
              <a:t>What</a:t>
            </a:r>
            <a:r>
              <a:rPr lang="cs-CZ" dirty="0"/>
              <a:t> to </a:t>
            </a:r>
            <a:r>
              <a:rPr lang="cs-CZ" dirty="0" err="1"/>
              <a:t>mention</a:t>
            </a:r>
            <a:r>
              <a:rPr lang="cs-CZ" dirty="0"/>
              <a:t>?</a:t>
            </a:r>
          </a:p>
          <a:p>
            <a:r>
              <a:rPr lang="cs-CZ" dirty="0"/>
              <a:t>It </a:t>
            </a:r>
            <a:r>
              <a:rPr lang="cs-CZ" dirty="0" err="1"/>
              <a:t>is</a:t>
            </a:r>
            <a:r>
              <a:rPr lang="cs-CZ" dirty="0"/>
              <a:t> a </a:t>
            </a:r>
            <a:r>
              <a:rPr lang="cs-CZ" dirty="0" err="1"/>
              <a:t>mandatory</a:t>
            </a:r>
            <a:r>
              <a:rPr lang="cs-CZ" dirty="0"/>
              <a:t> part of your </a:t>
            </a:r>
            <a:r>
              <a:rPr lang="cs-CZ" dirty="0" err="1"/>
              <a:t>doctoral</a:t>
            </a:r>
            <a:r>
              <a:rPr lang="cs-CZ" dirty="0"/>
              <a:t> </a:t>
            </a:r>
            <a:r>
              <a:rPr lang="cs-CZ" dirty="0" err="1"/>
              <a:t>studies</a:t>
            </a:r>
            <a:endParaRPr lang="cs-CZ" dirty="0"/>
          </a:p>
          <a:p>
            <a:r>
              <a:rPr lang="cs-CZ" dirty="0" err="1"/>
              <a:t>Who</a:t>
            </a:r>
            <a:r>
              <a:rPr lang="cs-CZ" dirty="0"/>
              <a:t> </a:t>
            </a:r>
            <a:r>
              <a:rPr lang="cs-CZ" dirty="0" err="1"/>
              <a:t>you</a:t>
            </a:r>
            <a:r>
              <a:rPr lang="cs-CZ" dirty="0"/>
              <a:t> are, </a:t>
            </a:r>
            <a:r>
              <a:rPr lang="cs-CZ" dirty="0" err="1"/>
              <a:t>what</a:t>
            </a:r>
            <a:r>
              <a:rPr lang="cs-CZ" dirty="0"/>
              <a:t> </a:t>
            </a:r>
            <a:r>
              <a:rPr lang="cs-CZ" dirty="0" err="1"/>
              <a:t>you</a:t>
            </a:r>
            <a:r>
              <a:rPr lang="cs-CZ" dirty="0"/>
              <a:t> study, </a:t>
            </a:r>
            <a:r>
              <a:rPr lang="cs-CZ" dirty="0" err="1"/>
              <a:t>what</a:t>
            </a:r>
            <a:r>
              <a:rPr lang="cs-CZ" dirty="0"/>
              <a:t> </a:t>
            </a:r>
            <a:r>
              <a:rPr lang="cs-CZ" dirty="0" err="1"/>
              <a:t>you</a:t>
            </a:r>
            <a:r>
              <a:rPr lang="cs-CZ" dirty="0"/>
              <a:t> </a:t>
            </a:r>
            <a:r>
              <a:rPr lang="cs-CZ" dirty="0" err="1"/>
              <a:t>work</a:t>
            </a:r>
            <a:r>
              <a:rPr lang="cs-CZ" dirty="0"/>
              <a:t> on</a:t>
            </a:r>
          </a:p>
          <a:p>
            <a:r>
              <a:rPr lang="cs-CZ" dirty="0"/>
              <a:t>The </a:t>
            </a:r>
            <a:r>
              <a:rPr lang="cs-CZ" dirty="0" err="1"/>
              <a:t>main</a:t>
            </a:r>
            <a:r>
              <a:rPr lang="cs-CZ" dirty="0"/>
              <a:t> </a:t>
            </a:r>
            <a:r>
              <a:rPr lang="cs-CZ" dirty="0" err="1"/>
              <a:t>goal</a:t>
            </a:r>
            <a:r>
              <a:rPr lang="cs-CZ" dirty="0"/>
              <a:t> of </a:t>
            </a:r>
            <a:r>
              <a:rPr lang="cs-CZ" dirty="0" err="1"/>
              <a:t>the</a:t>
            </a:r>
            <a:r>
              <a:rPr lang="cs-CZ" dirty="0"/>
              <a:t> </a:t>
            </a:r>
            <a:r>
              <a:rPr lang="cs-CZ" dirty="0" err="1"/>
              <a:t>internship</a:t>
            </a:r>
            <a:r>
              <a:rPr lang="cs-CZ" dirty="0"/>
              <a:t> -&gt; not </a:t>
            </a:r>
            <a:r>
              <a:rPr lang="cs-CZ" dirty="0" err="1"/>
              <a:t>only</a:t>
            </a:r>
            <a:r>
              <a:rPr lang="cs-CZ" dirty="0"/>
              <a:t> </a:t>
            </a:r>
            <a:r>
              <a:rPr lang="cs-CZ" dirty="0" err="1"/>
              <a:t>the</a:t>
            </a:r>
            <a:r>
              <a:rPr lang="cs-CZ" dirty="0"/>
              <a:t> </a:t>
            </a:r>
            <a:r>
              <a:rPr lang="cs-CZ" dirty="0" err="1"/>
              <a:t>academic</a:t>
            </a:r>
            <a:r>
              <a:rPr lang="cs-CZ" dirty="0"/>
              <a:t> </a:t>
            </a:r>
            <a:r>
              <a:rPr lang="cs-CZ" dirty="0" err="1"/>
              <a:t>one</a:t>
            </a:r>
            <a:r>
              <a:rPr lang="cs-CZ" dirty="0"/>
              <a:t>, but </a:t>
            </a:r>
            <a:r>
              <a:rPr lang="cs-CZ" dirty="0" err="1"/>
              <a:t>also</a:t>
            </a:r>
            <a:r>
              <a:rPr lang="cs-CZ" dirty="0"/>
              <a:t> </a:t>
            </a:r>
            <a:r>
              <a:rPr lang="cs-CZ" dirty="0" err="1"/>
              <a:t>personal</a:t>
            </a:r>
            <a:r>
              <a:rPr lang="cs-CZ" dirty="0"/>
              <a:t> </a:t>
            </a:r>
            <a:r>
              <a:rPr lang="cs-CZ" dirty="0" err="1"/>
              <a:t>one</a:t>
            </a:r>
            <a:endParaRPr lang="cs-CZ" dirty="0"/>
          </a:p>
          <a:p>
            <a:r>
              <a:rPr lang="cs-CZ" dirty="0" err="1"/>
              <a:t>Is</a:t>
            </a:r>
            <a:r>
              <a:rPr lang="cs-CZ" dirty="0"/>
              <a:t> </a:t>
            </a:r>
            <a:r>
              <a:rPr lang="cs-CZ" dirty="0" err="1"/>
              <a:t>it</a:t>
            </a:r>
            <a:r>
              <a:rPr lang="cs-CZ" dirty="0"/>
              <a:t> a university </a:t>
            </a:r>
            <a:r>
              <a:rPr lang="cs-CZ" dirty="0" err="1"/>
              <a:t>with</a:t>
            </a:r>
            <a:r>
              <a:rPr lang="cs-CZ" dirty="0"/>
              <a:t> </a:t>
            </a:r>
            <a:r>
              <a:rPr lang="cs-CZ" dirty="0" err="1"/>
              <a:t>good</a:t>
            </a:r>
            <a:r>
              <a:rPr lang="cs-CZ" dirty="0"/>
              <a:t> </a:t>
            </a:r>
            <a:r>
              <a:rPr lang="cs-CZ" dirty="0" err="1"/>
              <a:t>ranking</a:t>
            </a:r>
            <a:r>
              <a:rPr lang="cs-CZ" dirty="0"/>
              <a:t>/</a:t>
            </a:r>
            <a:r>
              <a:rPr lang="cs-CZ" dirty="0" err="1"/>
              <a:t>best</a:t>
            </a:r>
            <a:r>
              <a:rPr lang="cs-CZ" dirty="0"/>
              <a:t> in zoology/</a:t>
            </a:r>
            <a:r>
              <a:rPr lang="cs-CZ" dirty="0" err="1"/>
              <a:t>there</a:t>
            </a:r>
            <a:r>
              <a:rPr lang="cs-CZ" dirty="0"/>
              <a:t> </a:t>
            </a:r>
            <a:r>
              <a:rPr lang="cs-CZ" dirty="0" err="1"/>
              <a:t>is</a:t>
            </a:r>
            <a:r>
              <a:rPr lang="cs-CZ" dirty="0"/>
              <a:t> </a:t>
            </a:r>
            <a:r>
              <a:rPr lang="cs-CZ" dirty="0" err="1"/>
              <a:t>an</a:t>
            </a:r>
            <a:r>
              <a:rPr lang="cs-CZ" dirty="0"/>
              <a:t> </a:t>
            </a:r>
            <a:r>
              <a:rPr lang="cs-CZ" dirty="0" err="1"/>
              <a:t>ongoing</a:t>
            </a:r>
            <a:r>
              <a:rPr lang="cs-CZ" dirty="0"/>
              <a:t> </a:t>
            </a:r>
            <a:r>
              <a:rPr lang="cs-CZ" dirty="0" err="1"/>
              <a:t>cooperation</a:t>
            </a:r>
            <a:r>
              <a:rPr lang="cs-CZ" dirty="0"/>
              <a:t> </a:t>
            </a:r>
            <a:r>
              <a:rPr lang="cs-CZ" dirty="0" err="1"/>
              <a:t>between</a:t>
            </a:r>
            <a:r>
              <a:rPr lang="cs-CZ" dirty="0"/>
              <a:t> your department and </a:t>
            </a:r>
            <a:r>
              <a:rPr lang="cs-CZ" dirty="0" err="1"/>
              <a:t>them</a:t>
            </a:r>
            <a:r>
              <a:rPr lang="cs-CZ" dirty="0"/>
              <a:t>?  </a:t>
            </a:r>
          </a:p>
        </p:txBody>
      </p:sp>
      <p:sp>
        <p:nvSpPr>
          <p:cNvPr id="8" name="Zástupný obsah 7">
            <a:extLst>
              <a:ext uri="{FF2B5EF4-FFF2-40B4-BE49-F238E27FC236}">
                <a16:creationId xmlns:a16="http://schemas.microsoft.com/office/drawing/2014/main" id="{90E90D1F-549F-DCB9-C396-CE51095FBACF}"/>
              </a:ext>
            </a:extLst>
          </p:cNvPr>
          <p:cNvSpPr>
            <a:spLocks noGrp="1"/>
          </p:cNvSpPr>
          <p:nvPr>
            <p:ph idx="28"/>
          </p:nvPr>
        </p:nvSpPr>
        <p:spPr>
          <a:xfrm>
            <a:off x="6444227" y="3317734"/>
            <a:ext cx="4964801" cy="2932063"/>
          </a:xfrm>
        </p:spPr>
        <p:txBody>
          <a:bodyPr>
            <a:normAutofit lnSpcReduction="10000"/>
          </a:bodyPr>
          <a:lstStyle/>
          <a:p>
            <a:pPr marL="72000" indent="0" algn="ctr">
              <a:buNone/>
            </a:pPr>
            <a:r>
              <a:rPr lang="cs-CZ" b="1" dirty="0" err="1"/>
              <a:t>What</a:t>
            </a:r>
            <a:r>
              <a:rPr lang="cs-CZ" b="1" dirty="0"/>
              <a:t> to </a:t>
            </a:r>
            <a:r>
              <a:rPr lang="cs-CZ" b="1" dirty="0" err="1"/>
              <a:t>avoid</a:t>
            </a:r>
            <a:r>
              <a:rPr lang="cs-CZ" b="1" dirty="0"/>
              <a:t>?</a:t>
            </a:r>
          </a:p>
          <a:p>
            <a:r>
              <a:rPr lang="cs-CZ" dirty="0"/>
              <a:t>AVOID </a:t>
            </a:r>
            <a:r>
              <a:rPr lang="cs-CZ" dirty="0" err="1"/>
              <a:t>the</a:t>
            </a:r>
            <a:r>
              <a:rPr lang="cs-CZ" dirty="0"/>
              <a:t> </a:t>
            </a:r>
            <a:r>
              <a:rPr lang="cs-CZ" dirty="0" err="1"/>
              <a:t>word</a:t>
            </a:r>
            <a:r>
              <a:rPr lang="cs-CZ" dirty="0"/>
              <a:t> </a:t>
            </a:r>
            <a:r>
              <a:rPr lang="cs-CZ" b="1" dirty="0" err="1"/>
              <a:t>research</a:t>
            </a:r>
            <a:r>
              <a:rPr lang="cs-CZ" dirty="0"/>
              <a:t>! Use </a:t>
            </a:r>
            <a:r>
              <a:rPr lang="cs-CZ" dirty="0" err="1"/>
              <a:t>different</a:t>
            </a:r>
            <a:r>
              <a:rPr lang="cs-CZ" dirty="0"/>
              <a:t> </a:t>
            </a:r>
            <a:r>
              <a:rPr lang="cs-CZ" dirty="0" err="1"/>
              <a:t>words</a:t>
            </a:r>
            <a:r>
              <a:rPr lang="cs-CZ" dirty="0"/>
              <a:t> (learning </a:t>
            </a:r>
            <a:r>
              <a:rPr lang="cs-CZ" dirty="0" err="1"/>
              <a:t>new</a:t>
            </a:r>
            <a:r>
              <a:rPr lang="cs-CZ" dirty="0"/>
              <a:t> </a:t>
            </a:r>
            <a:r>
              <a:rPr lang="cs-CZ" dirty="0" err="1"/>
              <a:t>techniques</a:t>
            </a:r>
            <a:r>
              <a:rPr lang="cs-CZ" dirty="0"/>
              <a:t>, </a:t>
            </a:r>
            <a:r>
              <a:rPr lang="cs-CZ" dirty="0" err="1"/>
              <a:t>adquiring</a:t>
            </a:r>
            <a:r>
              <a:rPr lang="cs-CZ" dirty="0"/>
              <a:t> </a:t>
            </a:r>
            <a:r>
              <a:rPr lang="cs-CZ" dirty="0" err="1"/>
              <a:t>new</a:t>
            </a:r>
            <a:r>
              <a:rPr lang="cs-CZ" dirty="0"/>
              <a:t> </a:t>
            </a:r>
            <a:r>
              <a:rPr lang="cs-CZ" dirty="0" err="1"/>
              <a:t>skills</a:t>
            </a:r>
            <a:r>
              <a:rPr lang="cs-CZ" dirty="0"/>
              <a:t>…)</a:t>
            </a:r>
          </a:p>
          <a:p>
            <a:r>
              <a:rPr lang="cs-CZ" dirty="0" err="1"/>
              <a:t>too</a:t>
            </a:r>
            <a:r>
              <a:rPr lang="cs-CZ" dirty="0"/>
              <a:t> </a:t>
            </a:r>
            <a:r>
              <a:rPr lang="cs-CZ" dirty="0" err="1"/>
              <a:t>general</a:t>
            </a:r>
            <a:r>
              <a:rPr lang="cs-CZ" dirty="0"/>
              <a:t> </a:t>
            </a:r>
            <a:r>
              <a:rPr lang="cs-CZ" dirty="0" err="1"/>
              <a:t>wording</a:t>
            </a:r>
            <a:endParaRPr lang="cs-CZ" dirty="0"/>
          </a:p>
          <a:p>
            <a:r>
              <a:rPr lang="cs-CZ" dirty="0" err="1"/>
              <a:t>Forgetting</a:t>
            </a:r>
            <a:r>
              <a:rPr lang="cs-CZ" dirty="0"/>
              <a:t> any of </a:t>
            </a:r>
            <a:r>
              <a:rPr lang="cs-CZ" dirty="0" err="1"/>
              <a:t>the</a:t>
            </a:r>
            <a:r>
              <a:rPr lang="cs-CZ" dirty="0"/>
              <a:t> </a:t>
            </a:r>
            <a:r>
              <a:rPr lang="cs-CZ" dirty="0" err="1"/>
              <a:t>points</a:t>
            </a:r>
            <a:r>
              <a:rPr lang="cs-CZ" dirty="0"/>
              <a:t> </a:t>
            </a:r>
            <a:r>
              <a:rPr lang="cs-CZ" dirty="0" err="1"/>
              <a:t>mentioned</a:t>
            </a:r>
            <a:r>
              <a:rPr lang="cs-CZ" dirty="0"/>
              <a:t> </a:t>
            </a:r>
            <a:r>
              <a:rPr lang="cs-CZ" dirty="0" err="1"/>
              <a:t>above</a:t>
            </a:r>
            <a:endParaRPr lang="cs-CZ" dirty="0"/>
          </a:p>
        </p:txBody>
      </p:sp>
      <p:pic>
        <p:nvPicPr>
          <p:cNvPr id="10" name="Obrázek 9">
            <a:extLst>
              <a:ext uri="{FF2B5EF4-FFF2-40B4-BE49-F238E27FC236}">
                <a16:creationId xmlns:a16="http://schemas.microsoft.com/office/drawing/2014/main" id="{95FCC22F-7F3B-E821-EB60-915F43A859DE}"/>
              </a:ext>
            </a:extLst>
          </p:cNvPr>
          <p:cNvPicPr>
            <a:picLocks noChangeAspect="1"/>
          </p:cNvPicPr>
          <p:nvPr/>
        </p:nvPicPr>
        <p:blipFill>
          <a:blip r:embed="rId2"/>
          <a:stretch>
            <a:fillRect/>
          </a:stretch>
        </p:blipFill>
        <p:spPr>
          <a:xfrm>
            <a:off x="5249761" y="376433"/>
            <a:ext cx="6942239" cy="2834748"/>
          </a:xfrm>
          <a:prstGeom prst="rect">
            <a:avLst/>
          </a:prstGeom>
        </p:spPr>
      </p:pic>
      <p:cxnSp>
        <p:nvCxnSpPr>
          <p:cNvPr id="11" name="Spojnice: pravoúhlá 10">
            <a:extLst>
              <a:ext uri="{FF2B5EF4-FFF2-40B4-BE49-F238E27FC236}">
                <a16:creationId xmlns:a16="http://schemas.microsoft.com/office/drawing/2014/main" id="{A43F748D-F867-91EC-2F2D-7988AE235476}"/>
              </a:ext>
            </a:extLst>
          </p:cNvPr>
          <p:cNvCxnSpPr/>
          <p:nvPr/>
        </p:nvCxnSpPr>
        <p:spPr>
          <a:xfrm rot="16200000" flipV="1">
            <a:off x="9072694" y="3712129"/>
            <a:ext cx="3103927" cy="1115736"/>
          </a:xfrm>
          <a:prstGeom prst="bentConnector3">
            <a:avLst>
              <a:gd name="adj1" fmla="val 5243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152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9" name="Group 28">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1" name="Straight Connector 30">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498388E5-7C49-49BF-B90A-CDE7D6A6D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4AB3BB02-4F5A-43E4-8715-FA5F7C4793CB}"/>
              </a:ext>
            </a:extLst>
          </p:cNvPr>
          <p:cNvSpPr>
            <a:spLocks noGrp="1"/>
          </p:cNvSpPr>
          <p:nvPr>
            <p:ph type="title"/>
          </p:nvPr>
        </p:nvSpPr>
        <p:spPr>
          <a:xfrm>
            <a:off x="6206450" y="118965"/>
            <a:ext cx="5126816" cy="1905000"/>
          </a:xfrm>
        </p:spPr>
        <p:txBody>
          <a:bodyPr vert="horz" lIns="91440" tIns="45720" rIns="91440" bIns="45720" rtlCol="0" anchor="b">
            <a:normAutofit/>
          </a:bodyPr>
          <a:lstStyle/>
          <a:p>
            <a:pPr>
              <a:lnSpc>
                <a:spcPct val="110000"/>
              </a:lnSpc>
            </a:pPr>
            <a:r>
              <a:rPr lang="en-US" sz="3400" dirty="0"/>
              <a:t>What if I have just graduated? Can I still go abroad?</a:t>
            </a:r>
          </a:p>
        </p:txBody>
      </p:sp>
      <p:sp>
        <p:nvSpPr>
          <p:cNvPr id="36" name="Freeform: Shape 35">
            <a:extLst>
              <a:ext uri="{FF2B5EF4-FFF2-40B4-BE49-F238E27FC236}">
                <a16:creationId xmlns:a16="http://schemas.microsoft.com/office/drawing/2014/main" id="{61CF1429-F104-494D-9AC3-9CBB601ED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520205" y="282549"/>
            <a:ext cx="4804791" cy="5996172"/>
          </a:xfrm>
          <a:custGeom>
            <a:avLst/>
            <a:gdLst>
              <a:gd name="connsiteX0" fmla="*/ 4431251 w 5224396"/>
              <a:gd name="connsiteY0" fmla="*/ 0 h 6519822"/>
              <a:gd name="connsiteX1" fmla="*/ 4540700 w 5224396"/>
              <a:gd name="connsiteY1" fmla="*/ 1003920 h 6519822"/>
              <a:gd name="connsiteX2" fmla="*/ 5224396 w 5224396"/>
              <a:gd name="connsiteY2" fmla="*/ 1003920 h 6519822"/>
              <a:gd name="connsiteX3" fmla="*/ 5224396 w 5224396"/>
              <a:gd name="connsiteY3" fmla="*/ 6519822 h 6519822"/>
              <a:gd name="connsiteX4" fmla="*/ 766889 w 5224396"/>
              <a:gd name="connsiteY4" fmla="*/ 6519822 h 6519822"/>
              <a:gd name="connsiteX5" fmla="*/ 766889 w 5224396"/>
              <a:gd name="connsiteY5" fmla="*/ 5948076 h 6519822"/>
              <a:gd name="connsiteX6" fmla="*/ 597805 w 5224396"/>
              <a:gd name="connsiteY6" fmla="*/ 5966510 h 6519822"/>
              <a:gd name="connsiteX7" fmla="*/ 0 w 5224396"/>
              <a:gd name="connsiteY7" fmla="*/ 483098 h 651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4396" h="6519822">
                <a:moveTo>
                  <a:pt x="4431251" y="0"/>
                </a:moveTo>
                <a:lnTo>
                  <a:pt x="4540700" y="1003920"/>
                </a:lnTo>
                <a:lnTo>
                  <a:pt x="5224396" y="1003920"/>
                </a:lnTo>
                <a:lnTo>
                  <a:pt x="5224396" y="6519822"/>
                </a:lnTo>
                <a:lnTo>
                  <a:pt x="766889" y="6519822"/>
                </a:lnTo>
                <a:lnTo>
                  <a:pt x="766889" y="5948076"/>
                </a:lnTo>
                <a:lnTo>
                  <a:pt x="597805" y="5966510"/>
                </a:lnTo>
                <a:lnTo>
                  <a:pt x="0" y="483098"/>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7F6A1761-21AB-4DE0-A28E-3776B0EE6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58242">
            <a:off x="797331" y="484048"/>
            <a:ext cx="4559211" cy="5812845"/>
          </a:xfrm>
          <a:custGeom>
            <a:avLst/>
            <a:gdLst>
              <a:gd name="connsiteX0" fmla="*/ 4188629 w 4957370"/>
              <a:gd name="connsiteY0" fmla="*/ 0 h 6320484"/>
              <a:gd name="connsiteX1" fmla="*/ 4218585 w 4957370"/>
              <a:gd name="connsiteY1" fmla="*/ 18617 h 6320484"/>
              <a:gd name="connsiteX2" fmla="*/ 4220262 w 4957370"/>
              <a:gd name="connsiteY2" fmla="*/ 50299 h 6320484"/>
              <a:gd name="connsiteX3" fmla="*/ 4223340 w 4957370"/>
              <a:gd name="connsiteY3" fmla="*/ 51687 h 6320484"/>
              <a:gd name="connsiteX4" fmla="*/ 4243015 w 4957370"/>
              <a:gd name="connsiteY4" fmla="*/ 81229 h 6320484"/>
              <a:gd name="connsiteX5" fmla="*/ 4227211 w 4957370"/>
              <a:gd name="connsiteY5" fmla="*/ 140805 h 6320484"/>
              <a:gd name="connsiteX6" fmla="*/ 4226312 w 4957370"/>
              <a:gd name="connsiteY6" fmla="*/ 164608 h 6320484"/>
              <a:gd name="connsiteX7" fmla="*/ 4231135 w 4957370"/>
              <a:gd name="connsiteY7" fmla="*/ 255748 h 6320484"/>
              <a:gd name="connsiteX8" fmla="*/ 4235510 w 4957370"/>
              <a:gd name="connsiteY8" fmla="*/ 301854 h 6320484"/>
              <a:gd name="connsiteX9" fmla="*/ 4235520 w 4957370"/>
              <a:gd name="connsiteY9" fmla="*/ 330419 h 6320484"/>
              <a:gd name="connsiteX10" fmla="*/ 4235310 w 4957370"/>
              <a:gd name="connsiteY10" fmla="*/ 334637 h 6320484"/>
              <a:gd name="connsiteX11" fmla="*/ 4247536 w 4957370"/>
              <a:gd name="connsiteY11" fmla="*/ 565646 h 6320484"/>
              <a:gd name="connsiteX12" fmla="*/ 4249754 w 4957370"/>
              <a:gd name="connsiteY12" fmla="*/ 570256 h 6320484"/>
              <a:gd name="connsiteX13" fmla="*/ 4250202 w 4957370"/>
              <a:gd name="connsiteY13" fmla="*/ 594123 h 6320484"/>
              <a:gd name="connsiteX14" fmla="*/ 4249459 w 4957370"/>
              <a:gd name="connsiteY14" fmla="*/ 602017 h 6320484"/>
              <a:gd name="connsiteX15" fmla="*/ 4255354 w 4957370"/>
              <a:gd name="connsiteY15" fmla="*/ 713404 h 6320484"/>
              <a:gd name="connsiteX16" fmla="*/ 4257508 w 4957370"/>
              <a:gd name="connsiteY16" fmla="*/ 714073 h 6320484"/>
              <a:gd name="connsiteX17" fmla="*/ 4265497 w 4957370"/>
              <a:gd name="connsiteY17" fmla="*/ 749513 h 6320484"/>
              <a:gd name="connsiteX18" fmla="*/ 4271401 w 4957370"/>
              <a:gd name="connsiteY18" fmla="*/ 847749 h 6320484"/>
              <a:gd name="connsiteX19" fmla="*/ 4277600 w 4957370"/>
              <a:gd name="connsiteY19" fmla="*/ 905577 h 6320484"/>
              <a:gd name="connsiteX20" fmla="*/ 4284143 w 4957370"/>
              <a:gd name="connsiteY20" fmla="*/ 926055 h 6320484"/>
              <a:gd name="connsiteX21" fmla="*/ 4290465 w 4957370"/>
              <a:gd name="connsiteY21" fmla="*/ 955655 h 6320484"/>
              <a:gd name="connsiteX22" fmla="*/ 4293246 w 4957370"/>
              <a:gd name="connsiteY22" fmla="*/ 982888 h 6320484"/>
              <a:gd name="connsiteX23" fmla="*/ 4298563 w 4957370"/>
              <a:gd name="connsiteY23" fmla="*/ 993803 h 6320484"/>
              <a:gd name="connsiteX24" fmla="*/ 4540105 w 4957370"/>
              <a:gd name="connsiteY24" fmla="*/ 1009893 h 6320484"/>
              <a:gd name="connsiteX25" fmla="*/ 4911733 w 4957370"/>
              <a:gd name="connsiteY25" fmla="*/ 1030269 h 6320484"/>
              <a:gd name="connsiteX26" fmla="*/ 4939495 w 4957370"/>
              <a:gd name="connsiteY26" fmla="*/ 1052023 h 6320484"/>
              <a:gd name="connsiteX27" fmla="*/ 4937728 w 4957370"/>
              <a:gd name="connsiteY27" fmla="*/ 1083700 h 6320484"/>
              <a:gd name="connsiteX28" fmla="*/ 4940638 w 4957370"/>
              <a:gd name="connsiteY28" fmla="*/ 1085413 h 6320484"/>
              <a:gd name="connsiteX29" fmla="*/ 4956995 w 4957370"/>
              <a:gd name="connsiteY29" fmla="*/ 1116915 h 6320484"/>
              <a:gd name="connsiteX30" fmla="*/ 4934827 w 4957370"/>
              <a:gd name="connsiteY30" fmla="*/ 1174426 h 6320484"/>
              <a:gd name="connsiteX31" fmla="*/ 4931354 w 4957370"/>
              <a:gd name="connsiteY31" fmla="*/ 1197992 h 6320484"/>
              <a:gd name="connsiteX32" fmla="*/ 4926270 w 4957370"/>
              <a:gd name="connsiteY32" fmla="*/ 1289117 h 6320484"/>
              <a:gd name="connsiteX33" fmla="*/ 4925623 w 4957370"/>
              <a:gd name="connsiteY33" fmla="*/ 1335426 h 6320484"/>
              <a:gd name="connsiteX34" fmla="*/ 4922537 w 4957370"/>
              <a:gd name="connsiteY34" fmla="*/ 1363823 h 6320484"/>
              <a:gd name="connsiteX35" fmla="*/ 4921871 w 4957370"/>
              <a:gd name="connsiteY35" fmla="*/ 1367995 h 6320484"/>
              <a:gd name="connsiteX36" fmla="*/ 4908988 w 4957370"/>
              <a:gd name="connsiteY36" fmla="*/ 1598968 h 6320484"/>
              <a:gd name="connsiteX37" fmla="*/ 4910694 w 4957370"/>
              <a:gd name="connsiteY37" fmla="*/ 1603791 h 6320484"/>
              <a:gd name="connsiteX38" fmla="*/ 4908552 w 4957370"/>
              <a:gd name="connsiteY38" fmla="*/ 1627566 h 6320484"/>
              <a:gd name="connsiteX39" fmla="*/ 4906959 w 4957370"/>
              <a:gd name="connsiteY39" fmla="*/ 1635333 h 6320484"/>
              <a:gd name="connsiteX40" fmla="*/ 4900747 w 4957370"/>
              <a:gd name="connsiteY40" fmla="*/ 1746703 h 6320484"/>
              <a:gd name="connsiteX41" fmla="*/ 4902815 w 4957370"/>
              <a:gd name="connsiteY41" fmla="*/ 1747601 h 6320484"/>
              <a:gd name="connsiteX42" fmla="*/ 4906917 w 4957370"/>
              <a:gd name="connsiteY42" fmla="*/ 1783698 h 6320484"/>
              <a:gd name="connsiteX43" fmla="*/ 4902139 w 4957370"/>
              <a:gd name="connsiteY43" fmla="*/ 1881995 h 6320484"/>
              <a:gd name="connsiteX44" fmla="*/ 4902035 w 4957370"/>
              <a:gd name="connsiteY44" fmla="*/ 1940154 h 6320484"/>
              <a:gd name="connsiteX45" fmla="*/ 4906319 w 4957370"/>
              <a:gd name="connsiteY45" fmla="*/ 1961221 h 6320484"/>
              <a:gd name="connsiteX46" fmla="*/ 4909396 w 4957370"/>
              <a:gd name="connsiteY46" fmla="*/ 1991332 h 6320484"/>
              <a:gd name="connsiteX47" fmla="*/ 4918176 w 4957370"/>
              <a:gd name="connsiteY47" fmla="*/ 2043680 h 6320484"/>
              <a:gd name="connsiteX48" fmla="*/ 4920444 w 4957370"/>
              <a:gd name="connsiteY48" fmla="*/ 2093780 h 6320484"/>
              <a:gd name="connsiteX49" fmla="*/ 4919568 w 4957370"/>
              <a:gd name="connsiteY49" fmla="*/ 2127331 h 6320484"/>
              <a:gd name="connsiteX50" fmla="*/ 4919107 w 4957370"/>
              <a:gd name="connsiteY50" fmla="*/ 2132180 h 6320484"/>
              <a:gd name="connsiteX51" fmla="*/ 4910026 w 4957370"/>
              <a:gd name="connsiteY51" fmla="*/ 2171984 h 6320484"/>
              <a:gd name="connsiteX52" fmla="*/ 4913276 w 4957370"/>
              <a:gd name="connsiteY52" fmla="*/ 2175920 h 6320484"/>
              <a:gd name="connsiteX53" fmla="*/ 4916106 w 4957370"/>
              <a:gd name="connsiteY53" fmla="*/ 2188707 h 6320484"/>
              <a:gd name="connsiteX54" fmla="*/ 4911385 w 4957370"/>
              <a:gd name="connsiteY54" fmla="*/ 2199268 h 6320484"/>
              <a:gd name="connsiteX55" fmla="*/ 4901244 w 4957370"/>
              <a:gd name="connsiteY55" fmla="*/ 2249378 h 6320484"/>
              <a:gd name="connsiteX56" fmla="*/ 4890393 w 4957370"/>
              <a:gd name="connsiteY56" fmla="*/ 2322907 h 6320484"/>
              <a:gd name="connsiteX57" fmla="*/ 4885532 w 4957370"/>
              <a:gd name="connsiteY57" fmla="*/ 2333841 h 6320484"/>
              <a:gd name="connsiteX58" fmla="*/ 4871165 w 4957370"/>
              <a:gd name="connsiteY58" fmla="*/ 2405746 h 6320484"/>
              <a:gd name="connsiteX59" fmla="*/ 4867465 w 4957370"/>
              <a:gd name="connsiteY59" fmla="*/ 2443689 h 6320484"/>
              <a:gd name="connsiteX60" fmla="*/ 4871110 w 4957370"/>
              <a:gd name="connsiteY60" fmla="*/ 2448134 h 6320484"/>
              <a:gd name="connsiteX61" fmla="*/ 4869467 w 4957370"/>
              <a:gd name="connsiteY61" fmla="*/ 2459306 h 6320484"/>
              <a:gd name="connsiteX62" fmla="*/ 4869877 w 4957370"/>
              <a:gd name="connsiteY62" fmla="*/ 2462358 h 6320484"/>
              <a:gd name="connsiteX63" fmla="*/ 4871382 w 4957370"/>
              <a:gd name="connsiteY63" fmla="*/ 2479770 h 6320484"/>
              <a:gd name="connsiteX64" fmla="*/ 4859960 w 4957370"/>
              <a:gd name="connsiteY64" fmla="*/ 2514583 h 6320484"/>
              <a:gd name="connsiteX65" fmla="*/ 4857909 w 4957370"/>
              <a:gd name="connsiteY65" fmla="*/ 2514709 h 6320484"/>
              <a:gd name="connsiteX66" fmla="*/ 4849446 w 4957370"/>
              <a:gd name="connsiteY66" fmla="*/ 2666439 h 6320484"/>
              <a:gd name="connsiteX67" fmla="*/ 4858101 w 4957370"/>
              <a:gd name="connsiteY67" fmla="*/ 2690544 h 6320484"/>
              <a:gd name="connsiteX68" fmla="*/ 4860369 w 4957370"/>
              <a:gd name="connsiteY68" fmla="*/ 2740646 h 6320484"/>
              <a:gd name="connsiteX69" fmla="*/ 4859492 w 4957370"/>
              <a:gd name="connsiteY69" fmla="*/ 2774197 h 6320484"/>
              <a:gd name="connsiteX70" fmla="*/ 4859032 w 4957370"/>
              <a:gd name="connsiteY70" fmla="*/ 2779045 h 6320484"/>
              <a:gd name="connsiteX71" fmla="*/ 4849950 w 4957370"/>
              <a:gd name="connsiteY71" fmla="*/ 2818850 h 6320484"/>
              <a:gd name="connsiteX72" fmla="*/ 4853201 w 4957370"/>
              <a:gd name="connsiteY72" fmla="*/ 2822786 h 6320484"/>
              <a:gd name="connsiteX73" fmla="*/ 4856030 w 4957370"/>
              <a:gd name="connsiteY73" fmla="*/ 2835573 h 6320484"/>
              <a:gd name="connsiteX74" fmla="*/ 4851309 w 4957370"/>
              <a:gd name="connsiteY74" fmla="*/ 2846133 h 6320484"/>
              <a:gd name="connsiteX75" fmla="*/ 4841168 w 4957370"/>
              <a:gd name="connsiteY75" fmla="*/ 2896246 h 6320484"/>
              <a:gd name="connsiteX76" fmla="*/ 4833868 w 4957370"/>
              <a:gd name="connsiteY76" fmla="*/ 2945711 h 6320484"/>
              <a:gd name="connsiteX77" fmla="*/ 4778020 w 4957370"/>
              <a:gd name="connsiteY77" fmla="*/ 3999577 h 6320484"/>
              <a:gd name="connsiteX78" fmla="*/ 4765288 w 4957370"/>
              <a:gd name="connsiteY78" fmla="*/ 4252632 h 6320484"/>
              <a:gd name="connsiteX79" fmla="*/ 4754250 w 4957370"/>
              <a:gd name="connsiteY79" fmla="*/ 4414955 h 6320484"/>
              <a:gd name="connsiteX80" fmla="*/ 4663870 w 4957370"/>
              <a:gd name="connsiteY80" fmla="*/ 6050064 h 6320484"/>
              <a:gd name="connsiteX81" fmla="*/ 4669145 w 4957370"/>
              <a:gd name="connsiteY81" fmla="*/ 6086684 h 6320484"/>
              <a:gd name="connsiteX82" fmla="*/ 4672665 w 4957370"/>
              <a:gd name="connsiteY82" fmla="*/ 6121067 h 6320484"/>
              <a:gd name="connsiteX83" fmla="*/ 4675485 w 4957370"/>
              <a:gd name="connsiteY83" fmla="*/ 6221142 h 6320484"/>
              <a:gd name="connsiteX84" fmla="*/ 4657006 w 4957370"/>
              <a:gd name="connsiteY84" fmla="*/ 6255466 h 6320484"/>
              <a:gd name="connsiteX85" fmla="*/ 4652373 w 4957370"/>
              <a:gd name="connsiteY85" fmla="*/ 6258160 h 6320484"/>
              <a:gd name="connsiteX86" fmla="*/ 4648931 w 4957370"/>
              <a:gd name="connsiteY86" fmla="*/ 6320461 h 6320484"/>
              <a:gd name="connsiteX87" fmla="*/ 732080 w 4957370"/>
              <a:gd name="connsiteY87" fmla="*/ 6068362 h 6320484"/>
              <a:gd name="connsiteX88" fmla="*/ 423039 w 4957370"/>
              <a:gd name="connsiteY88" fmla="*/ 6051307 h 6320484"/>
              <a:gd name="connsiteX89" fmla="*/ 427345 w 4957370"/>
              <a:gd name="connsiteY89" fmla="*/ 6011137 h 6320484"/>
              <a:gd name="connsiteX90" fmla="*/ 431547 w 4957370"/>
              <a:gd name="connsiteY90" fmla="*/ 6004548 h 6320484"/>
              <a:gd name="connsiteX91" fmla="*/ 431815 w 4957370"/>
              <a:gd name="connsiteY91" fmla="*/ 6001808 h 6320484"/>
              <a:gd name="connsiteX92" fmla="*/ 432084 w 4957370"/>
              <a:gd name="connsiteY92" fmla="*/ 5999067 h 6320484"/>
              <a:gd name="connsiteX93" fmla="*/ 432619 w 4957370"/>
              <a:gd name="connsiteY93" fmla="*/ 5993584 h 6320484"/>
              <a:gd name="connsiteX94" fmla="*/ 432305 w 4957370"/>
              <a:gd name="connsiteY94" fmla="*/ 5987694 h 6320484"/>
              <a:gd name="connsiteX95" fmla="*/ 431724 w 4957370"/>
              <a:gd name="connsiteY95" fmla="*/ 5984546 h 6320484"/>
              <a:gd name="connsiteX96" fmla="*/ 431991 w 4957370"/>
              <a:gd name="connsiteY96" fmla="*/ 5981803 h 6320484"/>
              <a:gd name="connsiteX97" fmla="*/ 431677 w 4957370"/>
              <a:gd name="connsiteY97" fmla="*/ 5975914 h 6320484"/>
              <a:gd name="connsiteX98" fmla="*/ 431096 w 4957370"/>
              <a:gd name="connsiteY98" fmla="*/ 5972765 h 6320484"/>
              <a:gd name="connsiteX99" fmla="*/ 430469 w 4957370"/>
              <a:gd name="connsiteY99" fmla="*/ 5960984 h 6320484"/>
              <a:gd name="connsiteX100" fmla="*/ 429887 w 4957370"/>
              <a:gd name="connsiteY100" fmla="*/ 5957836 h 6320484"/>
              <a:gd name="connsiteX101" fmla="*/ 430154 w 4957370"/>
              <a:gd name="connsiteY101" fmla="*/ 5955094 h 6320484"/>
              <a:gd name="connsiteX102" fmla="*/ 428725 w 4957370"/>
              <a:gd name="connsiteY102" fmla="*/ 5951537 h 6320484"/>
              <a:gd name="connsiteX103" fmla="*/ 434114 w 4957370"/>
              <a:gd name="connsiteY103" fmla="*/ 5888089 h 6320484"/>
              <a:gd name="connsiteX104" fmla="*/ 456311 w 4957370"/>
              <a:gd name="connsiteY104" fmla="*/ 5468000 h 6320484"/>
              <a:gd name="connsiteX105" fmla="*/ 270548 w 4957370"/>
              <a:gd name="connsiteY105" fmla="*/ 5477940 h 6320484"/>
              <a:gd name="connsiteX106" fmla="*/ 270475 w 4957370"/>
              <a:gd name="connsiteY106" fmla="*/ 5437540 h 6320484"/>
              <a:gd name="connsiteX107" fmla="*/ 273938 w 4957370"/>
              <a:gd name="connsiteY107" fmla="*/ 5430534 h 6320484"/>
              <a:gd name="connsiteX108" fmla="*/ 273907 w 4957370"/>
              <a:gd name="connsiteY108" fmla="*/ 5427782 h 6320484"/>
              <a:gd name="connsiteX109" fmla="*/ 273878 w 4957370"/>
              <a:gd name="connsiteY109" fmla="*/ 5425027 h 6320484"/>
              <a:gd name="connsiteX110" fmla="*/ 273815 w 4957370"/>
              <a:gd name="connsiteY110" fmla="*/ 5419519 h 6320484"/>
              <a:gd name="connsiteX111" fmla="*/ 272865 w 4957370"/>
              <a:gd name="connsiteY111" fmla="*/ 5413698 h 6320484"/>
              <a:gd name="connsiteX112" fmla="*/ 271945 w 4957370"/>
              <a:gd name="connsiteY112" fmla="*/ 5410631 h 6320484"/>
              <a:gd name="connsiteX113" fmla="*/ 271914 w 4957370"/>
              <a:gd name="connsiteY113" fmla="*/ 5407876 h 6320484"/>
              <a:gd name="connsiteX114" fmla="*/ 270963 w 4957370"/>
              <a:gd name="connsiteY114" fmla="*/ 5402055 h 6320484"/>
              <a:gd name="connsiteX115" fmla="*/ 270045 w 4957370"/>
              <a:gd name="connsiteY115" fmla="*/ 5398988 h 6320484"/>
              <a:gd name="connsiteX116" fmla="*/ 268144 w 4957370"/>
              <a:gd name="connsiteY116" fmla="*/ 5387344 h 6320484"/>
              <a:gd name="connsiteX117" fmla="*/ 267225 w 4957370"/>
              <a:gd name="connsiteY117" fmla="*/ 5384278 h 6320484"/>
              <a:gd name="connsiteX118" fmla="*/ 267193 w 4957370"/>
              <a:gd name="connsiteY118" fmla="*/ 5381523 h 6320484"/>
              <a:gd name="connsiteX119" fmla="*/ 265387 w 4957370"/>
              <a:gd name="connsiteY119" fmla="*/ 5378142 h 6320484"/>
              <a:gd name="connsiteX120" fmla="*/ 263868 w 4957370"/>
              <a:gd name="connsiteY120" fmla="*/ 5314483 h 6320484"/>
              <a:gd name="connsiteX121" fmla="*/ 192698 w 4957370"/>
              <a:gd name="connsiteY121" fmla="*/ 4040419 h 6320484"/>
              <a:gd name="connsiteX122" fmla="*/ 0 w 4957370"/>
              <a:gd name="connsiteY122" fmla="*/ 208389 h 6320484"/>
              <a:gd name="connsiteX123" fmla="*/ 2990554 w 4957370"/>
              <a:gd name="connsiteY123" fmla="*/ 54813 h 6320484"/>
              <a:gd name="connsiteX124" fmla="*/ 3816982 w 4957370"/>
              <a:gd name="connsiteY124" fmla="*/ 20020 h 632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Obrázek 5" descr="Pes se zakončením promoce">
            <a:extLst>
              <a:ext uri="{FF2B5EF4-FFF2-40B4-BE49-F238E27FC236}">
                <a16:creationId xmlns:a16="http://schemas.microsoft.com/office/drawing/2014/main" id="{E3566348-6B9E-6984-B147-ED95ACB09A96}"/>
              </a:ext>
            </a:extLst>
          </p:cNvPr>
          <p:cNvPicPr>
            <a:picLocks noChangeAspect="1"/>
          </p:cNvPicPr>
          <p:nvPr/>
        </p:nvPicPr>
        <p:blipFill rotWithShape="1">
          <a:blip r:embed="rId3">
            <a:alphaModFix amt="83000"/>
            <a:extLst>
              <a:ext uri="{28A0092B-C50C-407E-A947-70E740481C1C}">
                <a14:useLocalDpi xmlns:a14="http://schemas.microsoft.com/office/drawing/2010/main" val="0"/>
              </a:ext>
            </a:extLst>
          </a:blip>
          <a:srcRect l="7360" r="14206" b="-1"/>
          <a:stretch/>
        </p:blipFill>
        <p:spPr>
          <a:xfrm rot="21358242">
            <a:off x="796624" y="485640"/>
            <a:ext cx="4559211" cy="5812845"/>
          </a:xfrm>
          <a:custGeom>
            <a:avLst/>
            <a:gdLst/>
            <a:ahLst/>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p:spPr>
      </p:pic>
      <p:sp>
        <p:nvSpPr>
          <p:cNvPr id="40" name="Freeform: Shape 39">
            <a:extLst>
              <a:ext uri="{FF2B5EF4-FFF2-40B4-BE49-F238E27FC236}">
                <a16:creationId xmlns:a16="http://schemas.microsoft.com/office/drawing/2014/main" id="{D70EE2C1-1650-4F94-B141-E57DC2EBB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84931">
            <a:off x="741094" y="481082"/>
            <a:ext cx="4167630" cy="4858042"/>
          </a:xfrm>
          <a:custGeom>
            <a:avLst/>
            <a:gdLst>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76455 w 4534331"/>
              <a:gd name="connsiteY20" fmla="*/ 1116310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374006 w 4534331"/>
              <a:gd name="connsiteY20" fmla="*/ 1313892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855 w 4534331"/>
              <a:gd name="connsiteY21" fmla="*/ 534277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638 w 4534331"/>
              <a:gd name="connsiteY32" fmla="*/ 5184267 h 5262724"/>
              <a:gd name="connsiteX33" fmla="*/ 8057 w 4534331"/>
              <a:gd name="connsiteY33" fmla="*/ 5181119 h 5262724"/>
              <a:gd name="connsiteX34" fmla="*/ 7430 w 4534331"/>
              <a:gd name="connsiteY34" fmla="*/ 5169338 h 5262724"/>
              <a:gd name="connsiteX35" fmla="*/ 6848 w 4534331"/>
              <a:gd name="connsiteY35" fmla="*/ 5166190 h 5262724"/>
              <a:gd name="connsiteX36" fmla="*/ 7115 w 4534331"/>
              <a:gd name="connsiteY36" fmla="*/ 5163448 h 5262724"/>
              <a:gd name="connsiteX37" fmla="*/ 5686 w 4534331"/>
              <a:gd name="connsiteY37" fmla="*/ 5159891 h 5262724"/>
              <a:gd name="connsiteX38" fmla="*/ 11075 w 4534331"/>
              <a:gd name="connsiteY38" fmla="*/ 5096442 h 5262724"/>
              <a:gd name="connsiteX39" fmla="*/ 78405 w 4534331"/>
              <a:gd name="connsiteY39" fmla="*/ 3822170 h 5262724"/>
              <a:gd name="connsiteX40" fmla="*/ 300639 w 4534331"/>
              <a:gd name="connsiteY40" fmla="*/ 0 h 5262724"/>
              <a:gd name="connsiteX41" fmla="*/ 3291735 w 4534331"/>
              <a:gd name="connsiteY41" fmla="*/ 163268 h 5262724"/>
              <a:gd name="connsiteX42" fmla="*/ 4117066 w 4534331"/>
              <a:gd name="connsiteY42" fmla="*/ 218247 h 5262724"/>
              <a:gd name="connsiteX43" fmla="*/ 4488693 w 4534331"/>
              <a:gd name="connsiteY4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057 w 4534331"/>
              <a:gd name="connsiteY32" fmla="*/ 5181119 h 5262724"/>
              <a:gd name="connsiteX33" fmla="*/ 7430 w 4534331"/>
              <a:gd name="connsiteY33" fmla="*/ 5169338 h 5262724"/>
              <a:gd name="connsiteX34" fmla="*/ 6848 w 4534331"/>
              <a:gd name="connsiteY34" fmla="*/ 5166190 h 5262724"/>
              <a:gd name="connsiteX35" fmla="*/ 7115 w 4534331"/>
              <a:gd name="connsiteY35" fmla="*/ 5163448 h 5262724"/>
              <a:gd name="connsiteX36" fmla="*/ 5686 w 4534331"/>
              <a:gd name="connsiteY36" fmla="*/ 5159891 h 5262724"/>
              <a:gd name="connsiteX37" fmla="*/ 11075 w 4534331"/>
              <a:gd name="connsiteY37" fmla="*/ 5096442 h 5262724"/>
              <a:gd name="connsiteX38" fmla="*/ 78405 w 4534331"/>
              <a:gd name="connsiteY38" fmla="*/ 3822170 h 5262724"/>
              <a:gd name="connsiteX39" fmla="*/ 300639 w 4534331"/>
              <a:gd name="connsiteY39" fmla="*/ 0 h 5262724"/>
              <a:gd name="connsiteX40" fmla="*/ 3291735 w 4534331"/>
              <a:gd name="connsiteY40" fmla="*/ 163268 h 5262724"/>
              <a:gd name="connsiteX41" fmla="*/ 4117066 w 4534331"/>
              <a:gd name="connsiteY41" fmla="*/ 218247 h 5262724"/>
              <a:gd name="connsiteX42" fmla="*/ 4488693 w 4534331"/>
              <a:gd name="connsiteY4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5686 w 4534331"/>
              <a:gd name="connsiteY35" fmla="*/ 5159891 h 5262724"/>
              <a:gd name="connsiteX36" fmla="*/ 11075 w 4534331"/>
              <a:gd name="connsiteY36" fmla="*/ 5096442 h 5262724"/>
              <a:gd name="connsiteX37" fmla="*/ 78405 w 4534331"/>
              <a:gd name="connsiteY37" fmla="*/ 3822170 h 5262724"/>
              <a:gd name="connsiteX38" fmla="*/ 300639 w 4534331"/>
              <a:gd name="connsiteY38" fmla="*/ 0 h 5262724"/>
              <a:gd name="connsiteX39" fmla="*/ 3291735 w 4534331"/>
              <a:gd name="connsiteY39" fmla="*/ 163268 h 5262724"/>
              <a:gd name="connsiteX40" fmla="*/ 4117066 w 4534331"/>
              <a:gd name="connsiteY40" fmla="*/ 218247 h 5262724"/>
              <a:gd name="connsiteX41" fmla="*/ 4488693 w 4534331"/>
              <a:gd name="connsiteY4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11075 w 4534331"/>
              <a:gd name="connsiteY35" fmla="*/ 5096442 h 5262724"/>
              <a:gd name="connsiteX36" fmla="*/ 78405 w 4534331"/>
              <a:gd name="connsiteY36" fmla="*/ 3822170 h 5262724"/>
              <a:gd name="connsiteX37" fmla="*/ 300639 w 4534331"/>
              <a:gd name="connsiteY37" fmla="*/ 0 h 5262724"/>
              <a:gd name="connsiteX38" fmla="*/ 3291735 w 4534331"/>
              <a:gd name="connsiteY38" fmla="*/ 163268 h 5262724"/>
              <a:gd name="connsiteX39" fmla="*/ 4117066 w 4534331"/>
              <a:gd name="connsiteY39" fmla="*/ 218247 h 5262724"/>
              <a:gd name="connsiteX40" fmla="*/ 4488693 w 4534331"/>
              <a:gd name="connsiteY4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11075 w 4534331"/>
              <a:gd name="connsiteY34" fmla="*/ 5096442 h 5262724"/>
              <a:gd name="connsiteX35" fmla="*/ 78405 w 4534331"/>
              <a:gd name="connsiteY35" fmla="*/ 3822170 h 5262724"/>
              <a:gd name="connsiteX36" fmla="*/ 300639 w 4534331"/>
              <a:gd name="connsiteY36" fmla="*/ 0 h 5262724"/>
              <a:gd name="connsiteX37" fmla="*/ 3291735 w 4534331"/>
              <a:gd name="connsiteY37" fmla="*/ 163268 h 5262724"/>
              <a:gd name="connsiteX38" fmla="*/ 4117066 w 4534331"/>
              <a:gd name="connsiteY38" fmla="*/ 218247 h 5262724"/>
              <a:gd name="connsiteX39" fmla="*/ 4488693 w 4534331"/>
              <a:gd name="connsiteY3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7430 w 4534331"/>
              <a:gd name="connsiteY31" fmla="*/ 5169338 h 5262724"/>
              <a:gd name="connsiteX32" fmla="*/ 6848 w 4534331"/>
              <a:gd name="connsiteY32" fmla="*/ 5166190 h 5262724"/>
              <a:gd name="connsiteX33" fmla="*/ 11075 w 4534331"/>
              <a:gd name="connsiteY33" fmla="*/ 5096442 h 5262724"/>
              <a:gd name="connsiteX34" fmla="*/ 78405 w 4534331"/>
              <a:gd name="connsiteY34" fmla="*/ 3822170 h 5262724"/>
              <a:gd name="connsiteX35" fmla="*/ 300639 w 4534331"/>
              <a:gd name="connsiteY35" fmla="*/ 0 h 5262724"/>
              <a:gd name="connsiteX36" fmla="*/ 3291735 w 4534331"/>
              <a:gd name="connsiteY36" fmla="*/ 163268 h 5262724"/>
              <a:gd name="connsiteX37" fmla="*/ 4117066 w 4534331"/>
              <a:gd name="connsiteY37" fmla="*/ 218247 h 5262724"/>
              <a:gd name="connsiteX38" fmla="*/ 4488693 w 4534331"/>
              <a:gd name="connsiteY38"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7430 w 4534331"/>
              <a:gd name="connsiteY30" fmla="*/ 5169338 h 5262724"/>
              <a:gd name="connsiteX31" fmla="*/ 6848 w 4534331"/>
              <a:gd name="connsiteY31" fmla="*/ 5166190 h 5262724"/>
              <a:gd name="connsiteX32" fmla="*/ 11075 w 4534331"/>
              <a:gd name="connsiteY32" fmla="*/ 5096442 h 5262724"/>
              <a:gd name="connsiteX33" fmla="*/ 78405 w 4534331"/>
              <a:gd name="connsiteY33" fmla="*/ 3822170 h 5262724"/>
              <a:gd name="connsiteX34" fmla="*/ 300639 w 4534331"/>
              <a:gd name="connsiteY34" fmla="*/ 0 h 5262724"/>
              <a:gd name="connsiteX35" fmla="*/ 3291735 w 4534331"/>
              <a:gd name="connsiteY35" fmla="*/ 163268 h 5262724"/>
              <a:gd name="connsiteX36" fmla="*/ 4117066 w 4534331"/>
              <a:gd name="connsiteY36" fmla="*/ 218247 h 5262724"/>
              <a:gd name="connsiteX37" fmla="*/ 4488693 w 4534331"/>
              <a:gd name="connsiteY37"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7430 w 4534331"/>
              <a:gd name="connsiteY29" fmla="*/ 5169338 h 5262724"/>
              <a:gd name="connsiteX30" fmla="*/ 6848 w 4534331"/>
              <a:gd name="connsiteY30" fmla="*/ 5166190 h 5262724"/>
              <a:gd name="connsiteX31" fmla="*/ 11075 w 4534331"/>
              <a:gd name="connsiteY31" fmla="*/ 5096442 h 5262724"/>
              <a:gd name="connsiteX32" fmla="*/ 78405 w 4534331"/>
              <a:gd name="connsiteY32" fmla="*/ 3822170 h 5262724"/>
              <a:gd name="connsiteX33" fmla="*/ 300639 w 4534331"/>
              <a:gd name="connsiteY33" fmla="*/ 0 h 5262724"/>
              <a:gd name="connsiteX34" fmla="*/ 3291735 w 4534331"/>
              <a:gd name="connsiteY34" fmla="*/ 163268 h 5262724"/>
              <a:gd name="connsiteX35" fmla="*/ 4117066 w 4534331"/>
              <a:gd name="connsiteY35" fmla="*/ 218247 h 5262724"/>
              <a:gd name="connsiteX36" fmla="*/ 4488693 w 4534331"/>
              <a:gd name="connsiteY36"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7430 w 4534331"/>
              <a:gd name="connsiteY28" fmla="*/ 5169338 h 5262724"/>
              <a:gd name="connsiteX29" fmla="*/ 6848 w 4534331"/>
              <a:gd name="connsiteY29" fmla="*/ 5166190 h 5262724"/>
              <a:gd name="connsiteX30" fmla="*/ 11075 w 4534331"/>
              <a:gd name="connsiteY30" fmla="*/ 5096442 h 5262724"/>
              <a:gd name="connsiteX31" fmla="*/ 78405 w 4534331"/>
              <a:gd name="connsiteY31" fmla="*/ 3822170 h 5262724"/>
              <a:gd name="connsiteX32" fmla="*/ 300639 w 4534331"/>
              <a:gd name="connsiteY32" fmla="*/ 0 h 5262724"/>
              <a:gd name="connsiteX33" fmla="*/ 3291735 w 4534331"/>
              <a:gd name="connsiteY33" fmla="*/ 163268 h 5262724"/>
              <a:gd name="connsiteX34" fmla="*/ 4117066 w 4534331"/>
              <a:gd name="connsiteY34" fmla="*/ 218247 h 5262724"/>
              <a:gd name="connsiteX35" fmla="*/ 4488693 w 4534331"/>
              <a:gd name="connsiteY35"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7430 w 4534331"/>
              <a:gd name="connsiteY27" fmla="*/ 5169338 h 5262724"/>
              <a:gd name="connsiteX28" fmla="*/ 6848 w 4534331"/>
              <a:gd name="connsiteY28" fmla="*/ 5166190 h 5262724"/>
              <a:gd name="connsiteX29" fmla="*/ 11075 w 4534331"/>
              <a:gd name="connsiteY29" fmla="*/ 5096442 h 5262724"/>
              <a:gd name="connsiteX30" fmla="*/ 78405 w 4534331"/>
              <a:gd name="connsiteY30" fmla="*/ 3822170 h 5262724"/>
              <a:gd name="connsiteX31" fmla="*/ 300639 w 4534331"/>
              <a:gd name="connsiteY31" fmla="*/ 0 h 5262724"/>
              <a:gd name="connsiteX32" fmla="*/ 3291735 w 4534331"/>
              <a:gd name="connsiteY32" fmla="*/ 163268 h 5262724"/>
              <a:gd name="connsiteX33" fmla="*/ 4117066 w 4534331"/>
              <a:gd name="connsiteY33" fmla="*/ 218247 h 5262724"/>
              <a:gd name="connsiteX34" fmla="*/ 4488693 w 4534331"/>
              <a:gd name="connsiteY34"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7430 w 4534331"/>
              <a:gd name="connsiteY26" fmla="*/ 5169338 h 5262724"/>
              <a:gd name="connsiteX27" fmla="*/ 6848 w 4534331"/>
              <a:gd name="connsiteY27" fmla="*/ 5166190 h 5262724"/>
              <a:gd name="connsiteX28" fmla="*/ 11075 w 4534331"/>
              <a:gd name="connsiteY28" fmla="*/ 5096442 h 5262724"/>
              <a:gd name="connsiteX29" fmla="*/ 78405 w 4534331"/>
              <a:gd name="connsiteY29" fmla="*/ 3822170 h 5262724"/>
              <a:gd name="connsiteX30" fmla="*/ 300639 w 4534331"/>
              <a:gd name="connsiteY30" fmla="*/ 0 h 5262724"/>
              <a:gd name="connsiteX31" fmla="*/ 3291735 w 4534331"/>
              <a:gd name="connsiteY31" fmla="*/ 163268 h 5262724"/>
              <a:gd name="connsiteX32" fmla="*/ 4117066 w 4534331"/>
              <a:gd name="connsiteY32" fmla="*/ 218247 h 5262724"/>
              <a:gd name="connsiteX33" fmla="*/ 4488693 w 4534331"/>
              <a:gd name="connsiteY3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6848 w 4534331"/>
              <a:gd name="connsiteY26" fmla="*/ 5166190 h 5262724"/>
              <a:gd name="connsiteX27" fmla="*/ 11075 w 4534331"/>
              <a:gd name="connsiteY27" fmla="*/ 5096442 h 5262724"/>
              <a:gd name="connsiteX28" fmla="*/ 78405 w 4534331"/>
              <a:gd name="connsiteY28" fmla="*/ 3822170 h 5262724"/>
              <a:gd name="connsiteX29" fmla="*/ 300639 w 4534331"/>
              <a:gd name="connsiteY29" fmla="*/ 0 h 5262724"/>
              <a:gd name="connsiteX30" fmla="*/ 3291735 w 4534331"/>
              <a:gd name="connsiteY30" fmla="*/ 163268 h 5262724"/>
              <a:gd name="connsiteX31" fmla="*/ 4117066 w 4534331"/>
              <a:gd name="connsiteY31" fmla="*/ 218247 h 5262724"/>
              <a:gd name="connsiteX32" fmla="*/ 4488693 w 4534331"/>
              <a:gd name="connsiteY3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11075 w 4534331"/>
              <a:gd name="connsiteY26" fmla="*/ 5096442 h 5262724"/>
              <a:gd name="connsiteX27" fmla="*/ 78405 w 4534331"/>
              <a:gd name="connsiteY27" fmla="*/ 3822170 h 5262724"/>
              <a:gd name="connsiteX28" fmla="*/ 300639 w 4534331"/>
              <a:gd name="connsiteY28" fmla="*/ 0 h 5262724"/>
              <a:gd name="connsiteX29" fmla="*/ 3291735 w 4534331"/>
              <a:gd name="connsiteY29" fmla="*/ 163268 h 5262724"/>
              <a:gd name="connsiteX30" fmla="*/ 4117066 w 4534331"/>
              <a:gd name="connsiteY30" fmla="*/ 218247 h 5262724"/>
              <a:gd name="connsiteX31" fmla="*/ 4488693 w 4534331"/>
              <a:gd name="connsiteY3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11075 w 4534331"/>
              <a:gd name="connsiteY25" fmla="*/ 5096442 h 5262724"/>
              <a:gd name="connsiteX26" fmla="*/ 78405 w 4534331"/>
              <a:gd name="connsiteY26" fmla="*/ 3822170 h 5262724"/>
              <a:gd name="connsiteX27" fmla="*/ 300639 w 4534331"/>
              <a:gd name="connsiteY27" fmla="*/ 0 h 5262724"/>
              <a:gd name="connsiteX28" fmla="*/ 3291735 w 4534331"/>
              <a:gd name="connsiteY28" fmla="*/ 163268 h 5262724"/>
              <a:gd name="connsiteX29" fmla="*/ 4117066 w 4534331"/>
              <a:gd name="connsiteY29" fmla="*/ 218247 h 5262724"/>
              <a:gd name="connsiteX30" fmla="*/ 4488693 w 4534331"/>
              <a:gd name="connsiteY3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11075 w 4534331"/>
              <a:gd name="connsiteY24" fmla="*/ 5096442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6847 w 4534331"/>
              <a:gd name="connsiteY24" fmla="*/ 5049278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6914 w 4532552"/>
              <a:gd name="connsiteY0" fmla="*/ 238623 h 5262724"/>
              <a:gd name="connsiteX1" fmla="*/ 4514676 w 4532552"/>
              <a:gd name="connsiteY1" fmla="*/ 260377 h 5262724"/>
              <a:gd name="connsiteX2" fmla="*/ 4512910 w 4532552"/>
              <a:gd name="connsiteY2" fmla="*/ 292054 h 5262724"/>
              <a:gd name="connsiteX3" fmla="*/ 4515819 w 4532552"/>
              <a:gd name="connsiteY3" fmla="*/ 293767 h 5262724"/>
              <a:gd name="connsiteX4" fmla="*/ 4532177 w 4532552"/>
              <a:gd name="connsiteY4" fmla="*/ 325268 h 5262724"/>
              <a:gd name="connsiteX5" fmla="*/ 4510009 w 4532552"/>
              <a:gd name="connsiteY5" fmla="*/ 382780 h 5262724"/>
              <a:gd name="connsiteX6" fmla="*/ 4506536 w 4532552"/>
              <a:gd name="connsiteY6" fmla="*/ 406346 h 5262724"/>
              <a:gd name="connsiteX7" fmla="*/ 4501452 w 4532552"/>
              <a:gd name="connsiteY7" fmla="*/ 497471 h 5262724"/>
              <a:gd name="connsiteX8" fmla="*/ 4500805 w 4532552"/>
              <a:gd name="connsiteY8" fmla="*/ 543780 h 5262724"/>
              <a:gd name="connsiteX9" fmla="*/ 4497719 w 4532552"/>
              <a:gd name="connsiteY9" fmla="*/ 572177 h 5262724"/>
              <a:gd name="connsiteX10" fmla="*/ 4497052 w 4532552"/>
              <a:gd name="connsiteY10" fmla="*/ 576349 h 5262724"/>
              <a:gd name="connsiteX11" fmla="*/ 4484170 w 4532552"/>
              <a:gd name="connsiteY11" fmla="*/ 807322 h 5262724"/>
              <a:gd name="connsiteX12" fmla="*/ 4485876 w 4532552"/>
              <a:gd name="connsiteY12" fmla="*/ 812145 h 5262724"/>
              <a:gd name="connsiteX13" fmla="*/ 4483734 w 4532552"/>
              <a:gd name="connsiteY13" fmla="*/ 835920 h 5262724"/>
              <a:gd name="connsiteX14" fmla="*/ 4482140 w 4532552"/>
              <a:gd name="connsiteY14" fmla="*/ 843687 h 5262724"/>
              <a:gd name="connsiteX15" fmla="*/ 4475929 w 4532552"/>
              <a:gd name="connsiteY15" fmla="*/ 955057 h 5262724"/>
              <a:gd name="connsiteX16" fmla="*/ 4477997 w 4532552"/>
              <a:gd name="connsiteY16" fmla="*/ 955955 h 5262724"/>
              <a:gd name="connsiteX17" fmla="*/ 4482099 w 4532552"/>
              <a:gd name="connsiteY17" fmla="*/ 992052 h 5262724"/>
              <a:gd name="connsiteX18" fmla="*/ 4477321 w 4532552"/>
              <a:gd name="connsiteY18" fmla="*/ 1090349 h 5262724"/>
              <a:gd name="connsiteX19" fmla="*/ 4474967 w 4532552"/>
              <a:gd name="connsiteY19" fmla="*/ 1103658 h 5262724"/>
              <a:gd name="connsiteX20" fmla="*/ 4434615 w 4532552"/>
              <a:gd name="connsiteY20" fmla="*/ 1106892 h 5262724"/>
              <a:gd name="connsiteX21" fmla="*/ 845076 w 4532552"/>
              <a:gd name="connsiteY21" fmla="*/ 526104 h 5262724"/>
              <a:gd name="connsiteX22" fmla="*/ 53726 w 4532552"/>
              <a:gd name="connsiteY22" fmla="*/ 5262724 h 5262724"/>
              <a:gd name="connsiteX23" fmla="*/ 0 w 4532552"/>
              <a:gd name="connsiteY23" fmla="*/ 5133379 h 5262724"/>
              <a:gd name="connsiteX24" fmla="*/ 5068 w 4532552"/>
              <a:gd name="connsiteY24" fmla="*/ 5049278 h 5262724"/>
              <a:gd name="connsiteX25" fmla="*/ 76626 w 4532552"/>
              <a:gd name="connsiteY25" fmla="*/ 3822170 h 5262724"/>
              <a:gd name="connsiteX26" fmla="*/ 298860 w 4532552"/>
              <a:gd name="connsiteY26" fmla="*/ 0 h 5262724"/>
              <a:gd name="connsiteX27" fmla="*/ 3289956 w 4532552"/>
              <a:gd name="connsiteY27" fmla="*/ 163268 h 5262724"/>
              <a:gd name="connsiteX28" fmla="*/ 4115287 w 4532552"/>
              <a:gd name="connsiteY28" fmla="*/ 218247 h 5262724"/>
              <a:gd name="connsiteX29" fmla="*/ 4486914 w 4532552"/>
              <a:gd name="connsiteY29" fmla="*/ 238623 h 5262724"/>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76626 w 4532552"/>
              <a:gd name="connsiteY25" fmla="*/ 3822170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5372 w 4532552"/>
              <a:gd name="connsiteY20" fmla="*/ 1102807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32552" h="5162437">
                <a:moveTo>
                  <a:pt x="4486914" y="238623"/>
                </a:moveTo>
                <a:lnTo>
                  <a:pt x="4514676" y="260377"/>
                </a:lnTo>
                <a:cubicBezTo>
                  <a:pt x="4514088" y="270937"/>
                  <a:pt x="4513499" y="281495"/>
                  <a:pt x="4512910" y="292054"/>
                </a:cubicBezTo>
                <a:lnTo>
                  <a:pt x="4515819" y="293767"/>
                </a:lnTo>
                <a:cubicBezTo>
                  <a:pt x="4525377" y="295470"/>
                  <a:pt x="4534537" y="282474"/>
                  <a:pt x="4532177" y="325268"/>
                </a:cubicBezTo>
                <a:cubicBezTo>
                  <a:pt x="4521581" y="345709"/>
                  <a:pt x="4514596" y="364640"/>
                  <a:pt x="4510009" y="382780"/>
                </a:cubicBezTo>
                <a:lnTo>
                  <a:pt x="4506536" y="406346"/>
                </a:lnTo>
                <a:lnTo>
                  <a:pt x="4501452" y="497471"/>
                </a:lnTo>
                <a:cubicBezTo>
                  <a:pt x="4501236" y="512907"/>
                  <a:pt x="4501021" y="528344"/>
                  <a:pt x="4500805" y="543780"/>
                </a:cubicBezTo>
                <a:cubicBezTo>
                  <a:pt x="4500535" y="548693"/>
                  <a:pt x="4499446" y="559198"/>
                  <a:pt x="4497719" y="572177"/>
                </a:cubicBezTo>
                <a:cubicBezTo>
                  <a:pt x="4497497" y="573568"/>
                  <a:pt x="4497274" y="574958"/>
                  <a:pt x="4497052" y="576349"/>
                </a:cubicBezTo>
                <a:lnTo>
                  <a:pt x="4484170" y="807322"/>
                </a:lnTo>
                <a:lnTo>
                  <a:pt x="4485876" y="812145"/>
                </a:lnTo>
                <a:cubicBezTo>
                  <a:pt x="4486375" y="819672"/>
                  <a:pt x="4485299" y="827715"/>
                  <a:pt x="4483734" y="835920"/>
                </a:cubicBezTo>
                <a:lnTo>
                  <a:pt x="4482140" y="843687"/>
                </a:lnTo>
                <a:lnTo>
                  <a:pt x="4475929" y="955057"/>
                </a:lnTo>
                <a:lnTo>
                  <a:pt x="4477997" y="955955"/>
                </a:lnTo>
                <a:cubicBezTo>
                  <a:pt x="4479432" y="962298"/>
                  <a:pt x="4482211" y="969654"/>
                  <a:pt x="4482099" y="992052"/>
                </a:cubicBezTo>
                <a:cubicBezTo>
                  <a:pt x="4471306" y="1019290"/>
                  <a:pt x="4491677" y="1056551"/>
                  <a:pt x="4477321" y="1090349"/>
                </a:cubicBezTo>
                <a:cubicBezTo>
                  <a:pt x="4476393" y="1093457"/>
                  <a:pt x="4475579" y="1098191"/>
                  <a:pt x="4474967" y="1103658"/>
                </a:cubicBezTo>
                <a:lnTo>
                  <a:pt x="4435372" y="1102807"/>
                </a:lnTo>
                <a:lnTo>
                  <a:pt x="850015" y="522756"/>
                </a:lnTo>
                <a:lnTo>
                  <a:pt x="59332" y="5162437"/>
                </a:lnTo>
                <a:lnTo>
                  <a:pt x="0" y="5133379"/>
                </a:lnTo>
                <a:lnTo>
                  <a:pt x="5068" y="5049278"/>
                </a:lnTo>
                <a:lnTo>
                  <a:pt x="69774" y="3812518"/>
                </a:lnTo>
                <a:cubicBezTo>
                  <a:pt x="144356" y="2535737"/>
                  <a:pt x="224278" y="1276781"/>
                  <a:pt x="298860" y="0"/>
                </a:cubicBezTo>
                <a:cubicBezTo>
                  <a:pt x="622244" y="31145"/>
                  <a:pt x="2654137" y="125531"/>
                  <a:pt x="3289956" y="163268"/>
                </a:cubicBezTo>
                <a:lnTo>
                  <a:pt x="4115287" y="218247"/>
                </a:lnTo>
                <a:lnTo>
                  <a:pt x="4486914" y="238623"/>
                </a:lnTo>
                <a:close/>
              </a:path>
            </a:pathLst>
          </a:cu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20A91793-0277-492A-B660-A4552523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986505">
            <a:off x="1985843" y="-199894"/>
            <a:ext cx="444795" cy="151635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34AB576D-6365-43AE-BA89-60F933D6C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1232395" y="1203837"/>
            <a:ext cx="4099496" cy="5072884"/>
          </a:xfrm>
          <a:custGeom>
            <a:avLst/>
            <a:gdLst>
              <a:gd name="connsiteX0" fmla="*/ 127458 w 4457507"/>
              <a:gd name="connsiteY0" fmla="*/ 103043 h 5515902"/>
              <a:gd name="connsiteX1" fmla="*/ 118742 w 4457507"/>
              <a:gd name="connsiteY1" fmla="*/ 3939905 h 5515902"/>
              <a:gd name="connsiteX2" fmla="*/ 122936 w 4457507"/>
              <a:gd name="connsiteY2" fmla="*/ 5215949 h 5515902"/>
              <a:gd name="connsiteX3" fmla="*/ 121112 w 4457507"/>
              <a:gd name="connsiteY3" fmla="*/ 5279599 h 5515902"/>
              <a:gd name="connsiteX4" fmla="*/ 122738 w 4457507"/>
              <a:gd name="connsiteY4" fmla="*/ 5283070 h 5515902"/>
              <a:gd name="connsiteX5" fmla="*/ 122625 w 4457507"/>
              <a:gd name="connsiteY5" fmla="*/ 5285823 h 5515902"/>
              <a:gd name="connsiteX6" fmla="*/ 123382 w 4457507"/>
              <a:gd name="connsiteY6" fmla="*/ 5288933 h 5515902"/>
              <a:gd name="connsiteX7" fmla="*/ 124669 w 4457507"/>
              <a:gd name="connsiteY7" fmla="*/ 5300661 h 5515902"/>
              <a:gd name="connsiteX8" fmla="*/ 125425 w 4457507"/>
              <a:gd name="connsiteY8" fmla="*/ 5303772 h 5515902"/>
              <a:gd name="connsiteX9" fmla="*/ 126069 w 4457507"/>
              <a:gd name="connsiteY9" fmla="*/ 5309635 h 5515902"/>
              <a:gd name="connsiteX10" fmla="*/ 125955 w 4457507"/>
              <a:gd name="connsiteY10" fmla="*/ 5312388 h 5515902"/>
              <a:gd name="connsiteX11" fmla="*/ 126712 w 4457507"/>
              <a:gd name="connsiteY11" fmla="*/ 5315499 h 5515902"/>
              <a:gd name="connsiteX12" fmla="*/ 127356 w 4457507"/>
              <a:gd name="connsiteY12" fmla="*/ 5321362 h 5515902"/>
              <a:gd name="connsiteX13" fmla="*/ 127129 w 4457507"/>
              <a:gd name="connsiteY13" fmla="*/ 5326866 h 5515902"/>
              <a:gd name="connsiteX14" fmla="*/ 127014 w 4457507"/>
              <a:gd name="connsiteY14" fmla="*/ 5329618 h 5515902"/>
              <a:gd name="connsiteX15" fmla="*/ 126900 w 4457507"/>
              <a:gd name="connsiteY15" fmla="*/ 5332368 h 5515902"/>
              <a:gd name="connsiteX16" fmla="*/ 123074 w 4457507"/>
              <a:gd name="connsiteY16" fmla="*/ 5339183 h 5515902"/>
              <a:gd name="connsiteX17" fmla="*/ 121026 w 4457507"/>
              <a:gd name="connsiteY17" fmla="*/ 5379531 h 5515902"/>
              <a:gd name="connsiteX18" fmla="*/ 430537 w 4457507"/>
              <a:gd name="connsiteY18" fmla="*/ 5379238 h 5515902"/>
              <a:gd name="connsiteX19" fmla="*/ 4355361 w 4457507"/>
              <a:gd name="connsiteY19" fmla="*/ 5411414 h 5515902"/>
              <a:gd name="connsiteX20" fmla="*/ 4355306 w 4457507"/>
              <a:gd name="connsiteY20" fmla="*/ 5349018 h 5515902"/>
              <a:gd name="connsiteX21" fmla="*/ 4359780 w 4457507"/>
              <a:gd name="connsiteY21" fmla="*/ 5346069 h 5515902"/>
              <a:gd name="connsiteX22" fmla="*/ 4376306 w 4457507"/>
              <a:gd name="connsiteY22" fmla="*/ 5310763 h 5515902"/>
              <a:gd name="connsiteX23" fmla="*/ 4367882 w 4457507"/>
              <a:gd name="connsiteY23" fmla="*/ 5211003 h 5515902"/>
              <a:gd name="connsiteX24" fmla="*/ 4362441 w 4457507"/>
              <a:gd name="connsiteY24" fmla="*/ 5176871 h 5515902"/>
              <a:gd name="connsiteX25" fmla="*/ 4355121 w 4457507"/>
              <a:gd name="connsiteY25" fmla="*/ 5140605 h 5515902"/>
              <a:gd name="connsiteX26" fmla="*/ 4353716 w 4457507"/>
              <a:gd name="connsiteY26" fmla="*/ 3503001 h 5515902"/>
              <a:gd name="connsiteX27" fmla="*/ 4355640 w 4457507"/>
              <a:gd name="connsiteY27" fmla="*/ 3340314 h 5515902"/>
              <a:gd name="connsiteX28" fmla="*/ 4354169 w 4457507"/>
              <a:gd name="connsiteY28" fmla="*/ 3086943 h 5515902"/>
              <a:gd name="connsiteX29" fmla="*/ 4350863 w 4457507"/>
              <a:gd name="connsiteY29" fmla="*/ 2031604 h 5515902"/>
              <a:gd name="connsiteX30" fmla="*/ 4355379 w 4457507"/>
              <a:gd name="connsiteY30" fmla="*/ 1981807 h 5515902"/>
              <a:gd name="connsiteX31" fmla="*/ 4362696 w 4457507"/>
              <a:gd name="connsiteY31" fmla="*/ 1931205 h 5515902"/>
              <a:gd name="connsiteX32" fmla="*/ 4366817 w 4457507"/>
              <a:gd name="connsiteY32" fmla="*/ 1920397 h 5515902"/>
              <a:gd name="connsiteX33" fmla="*/ 4363276 w 4457507"/>
              <a:gd name="connsiteY33" fmla="*/ 1907788 h 5515902"/>
              <a:gd name="connsiteX34" fmla="*/ 4359810 w 4457507"/>
              <a:gd name="connsiteY34" fmla="*/ 1904041 h 5515902"/>
              <a:gd name="connsiteX35" fmla="*/ 4366646 w 4457507"/>
              <a:gd name="connsiteY35" fmla="*/ 1863789 h 5515902"/>
              <a:gd name="connsiteX36" fmla="*/ 4366834 w 4457507"/>
              <a:gd name="connsiteY36" fmla="*/ 1858923 h 5515902"/>
              <a:gd name="connsiteX37" fmla="*/ 4365829 w 4457507"/>
              <a:gd name="connsiteY37" fmla="*/ 1825376 h 5515902"/>
              <a:gd name="connsiteX38" fmla="*/ 4360756 w 4457507"/>
              <a:gd name="connsiteY38" fmla="*/ 1775480 h 5515902"/>
              <a:gd name="connsiteX39" fmla="*/ 4350764 w 4457507"/>
              <a:gd name="connsiteY39" fmla="*/ 1751897 h 5515902"/>
              <a:gd name="connsiteX40" fmla="*/ 4350710 w 4457507"/>
              <a:gd name="connsiteY40" fmla="*/ 1599932 h 5515902"/>
              <a:gd name="connsiteX41" fmla="*/ 4352750 w 4457507"/>
              <a:gd name="connsiteY41" fmla="*/ 1599691 h 5515902"/>
              <a:gd name="connsiteX42" fmla="*/ 4362203 w 4457507"/>
              <a:gd name="connsiteY42" fmla="*/ 1564293 h 5515902"/>
              <a:gd name="connsiteX43" fmla="*/ 4359725 w 4457507"/>
              <a:gd name="connsiteY43" fmla="*/ 1546992 h 5515902"/>
              <a:gd name="connsiteX44" fmla="*/ 4359144 w 4457507"/>
              <a:gd name="connsiteY44" fmla="*/ 1543968 h 5515902"/>
              <a:gd name="connsiteX45" fmla="*/ 4360158 w 4457507"/>
              <a:gd name="connsiteY45" fmla="*/ 1532722 h 5515902"/>
              <a:gd name="connsiteX46" fmla="*/ 4356271 w 4457507"/>
              <a:gd name="connsiteY46" fmla="*/ 1528488 h 5515902"/>
              <a:gd name="connsiteX47" fmla="*/ 4357838 w 4457507"/>
              <a:gd name="connsiteY47" fmla="*/ 1490397 h 5515902"/>
              <a:gd name="connsiteX48" fmla="*/ 4368153 w 4457507"/>
              <a:gd name="connsiteY48" fmla="*/ 1417799 h 5515902"/>
              <a:gd name="connsiteX49" fmla="*/ 4372393 w 4457507"/>
              <a:gd name="connsiteY49" fmla="*/ 1406611 h 5515902"/>
              <a:gd name="connsiteX50" fmla="*/ 4379105 w 4457507"/>
              <a:gd name="connsiteY50" fmla="*/ 1332589 h 5515902"/>
              <a:gd name="connsiteX51" fmla="*/ 4386422 w 4457507"/>
              <a:gd name="connsiteY51" fmla="*/ 1281989 h 5515902"/>
              <a:gd name="connsiteX52" fmla="*/ 4390544 w 4457507"/>
              <a:gd name="connsiteY52" fmla="*/ 1271180 h 5515902"/>
              <a:gd name="connsiteX53" fmla="*/ 4387002 w 4457507"/>
              <a:gd name="connsiteY53" fmla="*/ 1258572 h 5515902"/>
              <a:gd name="connsiteX54" fmla="*/ 4383536 w 4457507"/>
              <a:gd name="connsiteY54" fmla="*/ 1254825 h 5515902"/>
              <a:gd name="connsiteX55" fmla="*/ 4390372 w 4457507"/>
              <a:gd name="connsiteY55" fmla="*/ 1214574 h 5515902"/>
              <a:gd name="connsiteX56" fmla="*/ 4390560 w 4457507"/>
              <a:gd name="connsiteY56" fmla="*/ 1209707 h 5515902"/>
              <a:gd name="connsiteX57" fmla="*/ 4389554 w 4457507"/>
              <a:gd name="connsiteY57" fmla="*/ 1176159 h 5515902"/>
              <a:gd name="connsiteX58" fmla="*/ 4384483 w 4457507"/>
              <a:gd name="connsiteY58" fmla="*/ 1126265 h 5515902"/>
              <a:gd name="connsiteX59" fmla="*/ 4372782 w 4457507"/>
              <a:gd name="connsiteY59" fmla="*/ 1074492 h 5515902"/>
              <a:gd name="connsiteX60" fmla="*/ 4368023 w 4457507"/>
              <a:gd name="connsiteY60" fmla="*/ 1044600 h 5515902"/>
              <a:gd name="connsiteX61" fmla="*/ 4362564 w 4457507"/>
              <a:gd name="connsiteY61" fmla="*/ 1023807 h 5515902"/>
              <a:gd name="connsiteX62" fmla="*/ 4359409 w 4457507"/>
              <a:gd name="connsiteY62" fmla="*/ 965734 h 5515902"/>
              <a:gd name="connsiteX63" fmla="*/ 4358670 w 4457507"/>
              <a:gd name="connsiteY63" fmla="*/ 867324 h 5515902"/>
              <a:gd name="connsiteX64" fmla="*/ 4352551 w 4457507"/>
              <a:gd name="connsiteY64" fmla="*/ 831512 h 5515902"/>
              <a:gd name="connsiteX65" fmla="*/ 4350436 w 4457507"/>
              <a:gd name="connsiteY65" fmla="*/ 830732 h 5515902"/>
              <a:gd name="connsiteX66" fmla="*/ 4350396 w 4457507"/>
              <a:gd name="connsiteY66" fmla="*/ 719189 h 5515902"/>
              <a:gd name="connsiteX67" fmla="*/ 4351552 w 4457507"/>
              <a:gd name="connsiteY67" fmla="*/ 711345 h 5515902"/>
              <a:gd name="connsiteX68" fmla="*/ 4352358 w 4457507"/>
              <a:gd name="connsiteY68" fmla="*/ 687487 h 5515902"/>
              <a:gd name="connsiteX69" fmla="*/ 4350384 w 4457507"/>
              <a:gd name="connsiteY69" fmla="*/ 682767 h 5515902"/>
              <a:gd name="connsiteX70" fmla="*/ 4350301 w 4457507"/>
              <a:gd name="connsiteY70" fmla="*/ 451435 h 5515902"/>
              <a:gd name="connsiteX71" fmla="*/ 4350733 w 4457507"/>
              <a:gd name="connsiteY71" fmla="*/ 447233 h 5515902"/>
              <a:gd name="connsiteX72" fmla="*/ 4352222 w 4457507"/>
              <a:gd name="connsiteY72" fmla="*/ 418707 h 5515902"/>
              <a:gd name="connsiteX73" fmla="*/ 4350273 w 4457507"/>
              <a:gd name="connsiteY73" fmla="*/ 372435 h 5515902"/>
              <a:gd name="connsiteX74" fmla="*/ 4350241 w 4457507"/>
              <a:gd name="connsiteY74" fmla="*/ 281168 h 5515902"/>
              <a:gd name="connsiteX75" fmla="*/ 4352388 w 4457507"/>
              <a:gd name="connsiteY75" fmla="*/ 257444 h 5515902"/>
              <a:gd name="connsiteX76" fmla="*/ 4371298 w 4457507"/>
              <a:gd name="connsiteY76" fmla="*/ 198781 h 5515902"/>
              <a:gd name="connsiteX77" fmla="*/ 4353201 w 4457507"/>
              <a:gd name="connsiteY77" fmla="*/ 168246 h 5515902"/>
              <a:gd name="connsiteX78" fmla="*/ 4350200 w 4457507"/>
              <a:gd name="connsiteY78" fmla="*/ 166698 h 5515902"/>
              <a:gd name="connsiteX79" fmla="*/ 4350188 w 4457507"/>
              <a:gd name="connsiteY79" fmla="*/ 134972 h 5515902"/>
              <a:gd name="connsiteX80" fmla="*/ 4321251 w 4457507"/>
              <a:gd name="connsiteY80" fmla="*/ 114809 h 5515902"/>
              <a:gd name="connsiteX81" fmla="*/ 3949065 w 4457507"/>
              <a:gd name="connsiteY81" fmla="*/ 115293 h 5515902"/>
              <a:gd name="connsiteX82" fmla="*/ 3121950 w 4457507"/>
              <a:gd name="connsiteY82" fmla="*/ 106657 h 5515902"/>
              <a:gd name="connsiteX83" fmla="*/ 127458 w 4457507"/>
              <a:gd name="connsiteY83" fmla="*/ 103043 h 5515902"/>
              <a:gd name="connsiteX84" fmla="*/ 0 w 4457507"/>
              <a:gd name="connsiteY84" fmla="*/ 0 h 5515902"/>
              <a:gd name="connsiteX85" fmla="*/ 4457507 w 4457507"/>
              <a:gd name="connsiteY85" fmla="*/ 0 h 5515902"/>
              <a:gd name="connsiteX86" fmla="*/ 4457507 w 4457507"/>
              <a:gd name="connsiteY86" fmla="*/ 5515902 h 5515902"/>
              <a:gd name="connsiteX87" fmla="*/ 0 w 4457507"/>
              <a:gd name="connsiteY87" fmla="*/ 5515902 h 551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457507" h="5515902">
                <a:moveTo>
                  <a:pt x="127458" y="103043"/>
                </a:moveTo>
                <a:lnTo>
                  <a:pt x="118742" y="3939905"/>
                </a:lnTo>
                <a:lnTo>
                  <a:pt x="122936" y="5215949"/>
                </a:lnTo>
                <a:lnTo>
                  <a:pt x="121112" y="5279599"/>
                </a:lnTo>
                <a:cubicBezTo>
                  <a:pt x="120244" y="5282148"/>
                  <a:pt x="122382" y="5281604"/>
                  <a:pt x="122738" y="5283070"/>
                </a:cubicBezTo>
                <a:cubicBezTo>
                  <a:pt x="122897" y="5283727"/>
                  <a:pt x="122540" y="5285058"/>
                  <a:pt x="122625" y="5285823"/>
                </a:cubicBezTo>
                <a:cubicBezTo>
                  <a:pt x="122759" y="5287034"/>
                  <a:pt x="123129" y="5287897"/>
                  <a:pt x="123382" y="5288933"/>
                </a:cubicBezTo>
                <a:cubicBezTo>
                  <a:pt x="123034" y="5297338"/>
                  <a:pt x="122835" y="5293127"/>
                  <a:pt x="124669" y="5300661"/>
                </a:cubicBezTo>
                <a:lnTo>
                  <a:pt x="125425" y="5303772"/>
                </a:lnTo>
                <a:cubicBezTo>
                  <a:pt x="125164" y="5310081"/>
                  <a:pt x="125291" y="5302539"/>
                  <a:pt x="126069" y="5309635"/>
                </a:cubicBezTo>
                <a:cubicBezTo>
                  <a:pt x="126152" y="5310401"/>
                  <a:pt x="125870" y="5311622"/>
                  <a:pt x="125955" y="5312388"/>
                </a:cubicBezTo>
                <a:cubicBezTo>
                  <a:pt x="126088" y="5313599"/>
                  <a:pt x="126461" y="5314461"/>
                  <a:pt x="126712" y="5315499"/>
                </a:cubicBezTo>
                <a:cubicBezTo>
                  <a:pt x="126364" y="5323910"/>
                  <a:pt x="126715" y="5310938"/>
                  <a:pt x="127356" y="5321362"/>
                </a:cubicBezTo>
                <a:cubicBezTo>
                  <a:pt x="127455" y="5322987"/>
                  <a:pt x="127204" y="5325032"/>
                  <a:pt x="127129" y="5326866"/>
                </a:cubicBezTo>
                <a:lnTo>
                  <a:pt x="127014" y="5329618"/>
                </a:lnTo>
                <a:cubicBezTo>
                  <a:pt x="126975" y="5330535"/>
                  <a:pt x="127366" y="5331241"/>
                  <a:pt x="126900" y="5332368"/>
                </a:cubicBezTo>
                <a:lnTo>
                  <a:pt x="123074" y="5339183"/>
                </a:lnTo>
                <a:lnTo>
                  <a:pt x="121026" y="5379531"/>
                </a:lnTo>
                <a:lnTo>
                  <a:pt x="430537" y="5379238"/>
                </a:lnTo>
                <a:cubicBezTo>
                  <a:pt x="1834716" y="5387383"/>
                  <a:pt x="4249515" y="5419645"/>
                  <a:pt x="4355361" y="5411414"/>
                </a:cubicBezTo>
                <a:cubicBezTo>
                  <a:pt x="4358281" y="5387665"/>
                  <a:pt x="4355324" y="5369816"/>
                  <a:pt x="4355306" y="5349018"/>
                </a:cubicBezTo>
                <a:lnTo>
                  <a:pt x="4359780" y="5346069"/>
                </a:lnTo>
                <a:cubicBezTo>
                  <a:pt x="4367716" y="5337134"/>
                  <a:pt x="4376313" y="5318322"/>
                  <a:pt x="4376306" y="5310763"/>
                </a:cubicBezTo>
                <a:cubicBezTo>
                  <a:pt x="4355447" y="5267791"/>
                  <a:pt x="4370193" y="5233317"/>
                  <a:pt x="4367882" y="5211003"/>
                </a:cubicBezTo>
                <a:cubicBezTo>
                  <a:pt x="4365570" y="5188687"/>
                  <a:pt x="4368638" y="5184429"/>
                  <a:pt x="4362441" y="5176871"/>
                </a:cubicBezTo>
                <a:lnTo>
                  <a:pt x="4355121" y="5140605"/>
                </a:lnTo>
                <a:lnTo>
                  <a:pt x="4353716" y="3503001"/>
                </a:lnTo>
                <a:cubicBezTo>
                  <a:pt x="4359944" y="3484225"/>
                  <a:pt x="4361878" y="3334053"/>
                  <a:pt x="4355640" y="3340314"/>
                </a:cubicBezTo>
                <a:cubicBezTo>
                  <a:pt x="4354173" y="3261754"/>
                  <a:pt x="4355635" y="3165504"/>
                  <a:pt x="4354169" y="3086943"/>
                </a:cubicBezTo>
                <a:cubicBezTo>
                  <a:pt x="4338359" y="2741070"/>
                  <a:pt x="4351965" y="2383383"/>
                  <a:pt x="4350863" y="2031604"/>
                </a:cubicBezTo>
                <a:lnTo>
                  <a:pt x="4355379" y="1981807"/>
                </a:lnTo>
                <a:lnTo>
                  <a:pt x="4362696" y="1931205"/>
                </a:lnTo>
                <a:lnTo>
                  <a:pt x="4366817" y="1920397"/>
                </a:lnTo>
                <a:lnTo>
                  <a:pt x="4363276" y="1907788"/>
                </a:lnTo>
                <a:cubicBezTo>
                  <a:pt x="4362235" y="1906240"/>
                  <a:pt x="4361066" y="1904977"/>
                  <a:pt x="4359810" y="1904041"/>
                </a:cubicBezTo>
                <a:lnTo>
                  <a:pt x="4366646" y="1863789"/>
                </a:lnTo>
                <a:lnTo>
                  <a:pt x="4366834" y="1858923"/>
                </a:lnTo>
                <a:cubicBezTo>
                  <a:pt x="4366499" y="1847740"/>
                  <a:pt x="4366164" y="1836559"/>
                  <a:pt x="4365829" y="1825376"/>
                </a:cubicBezTo>
                <a:cubicBezTo>
                  <a:pt x="4364138" y="1808743"/>
                  <a:pt x="4362447" y="1792112"/>
                  <a:pt x="4360756" y="1775480"/>
                </a:cubicBezTo>
                <a:lnTo>
                  <a:pt x="4350764" y="1751897"/>
                </a:lnTo>
                <a:lnTo>
                  <a:pt x="4350710" y="1599932"/>
                </a:lnTo>
                <a:lnTo>
                  <a:pt x="4352750" y="1599691"/>
                </a:lnTo>
                <a:cubicBezTo>
                  <a:pt x="4354837" y="1590544"/>
                  <a:pt x="4347532" y="1561850"/>
                  <a:pt x="4362203" y="1564293"/>
                </a:cubicBezTo>
                <a:cubicBezTo>
                  <a:pt x="4361830" y="1558489"/>
                  <a:pt x="4360854" y="1552763"/>
                  <a:pt x="4359725" y="1546992"/>
                </a:cubicBezTo>
                <a:cubicBezTo>
                  <a:pt x="4359532" y="1545983"/>
                  <a:pt x="4359338" y="1544976"/>
                  <a:pt x="4359144" y="1543968"/>
                </a:cubicBezTo>
                <a:lnTo>
                  <a:pt x="4360158" y="1532722"/>
                </a:lnTo>
                <a:lnTo>
                  <a:pt x="4356271" y="1528488"/>
                </a:lnTo>
                <a:lnTo>
                  <a:pt x="4357838" y="1490397"/>
                </a:lnTo>
                <a:cubicBezTo>
                  <a:pt x="4368378" y="1474114"/>
                  <a:pt x="4363511" y="1443331"/>
                  <a:pt x="4368153" y="1417799"/>
                </a:cubicBezTo>
                <a:lnTo>
                  <a:pt x="4372393" y="1406611"/>
                </a:lnTo>
                <a:lnTo>
                  <a:pt x="4379105" y="1332589"/>
                </a:lnTo>
                <a:lnTo>
                  <a:pt x="4386422" y="1281989"/>
                </a:lnTo>
                <a:lnTo>
                  <a:pt x="4390544" y="1271180"/>
                </a:lnTo>
                <a:lnTo>
                  <a:pt x="4387002" y="1258572"/>
                </a:lnTo>
                <a:cubicBezTo>
                  <a:pt x="4385961" y="1257023"/>
                  <a:pt x="4384791" y="1255762"/>
                  <a:pt x="4383536" y="1254825"/>
                </a:cubicBezTo>
                <a:lnTo>
                  <a:pt x="4390372" y="1214574"/>
                </a:lnTo>
                <a:cubicBezTo>
                  <a:pt x="4390434" y="1212951"/>
                  <a:pt x="4390498" y="1211329"/>
                  <a:pt x="4390560" y="1209707"/>
                </a:cubicBezTo>
                <a:cubicBezTo>
                  <a:pt x="4390225" y="1198524"/>
                  <a:pt x="4389890" y="1187341"/>
                  <a:pt x="4389554" y="1176159"/>
                </a:cubicBezTo>
                <a:lnTo>
                  <a:pt x="4384483" y="1126265"/>
                </a:lnTo>
                <a:cubicBezTo>
                  <a:pt x="4380583" y="1109764"/>
                  <a:pt x="4364675" y="1094873"/>
                  <a:pt x="4372782" y="1074492"/>
                </a:cubicBezTo>
                <a:cubicBezTo>
                  <a:pt x="4363789" y="1079012"/>
                  <a:pt x="4375622" y="1050289"/>
                  <a:pt x="4368023" y="1044600"/>
                </a:cubicBezTo>
                <a:cubicBezTo>
                  <a:pt x="4361707" y="1041260"/>
                  <a:pt x="4363824" y="1031767"/>
                  <a:pt x="4362564" y="1023807"/>
                </a:cubicBezTo>
                <a:cubicBezTo>
                  <a:pt x="4356675" y="1016860"/>
                  <a:pt x="4356400" y="978351"/>
                  <a:pt x="4359409" y="965734"/>
                </a:cubicBezTo>
                <a:cubicBezTo>
                  <a:pt x="4371848" y="931184"/>
                  <a:pt x="4349421" y="895123"/>
                  <a:pt x="4358670" y="867324"/>
                </a:cubicBezTo>
                <a:cubicBezTo>
                  <a:pt x="4357527" y="844954"/>
                  <a:pt x="4354340" y="837765"/>
                  <a:pt x="4352551" y="831512"/>
                </a:cubicBezTo>
                <a:lnTo>
                  <a:pt x="4350436" y="830732"/>
                </a:lnTo>
                <a:lnTo>
                  <a:pt x="4350396" y="719189"/>
                </a:lnTo>
                <a:lnTo>
                  <a:pt x="4351552" y="711345"/>
                </a:lnTo>
                <a:cubicBezTo>
                  <a:pt x="4352655" y="703065"/>
                  <a:pt x="4353279" y="694974"/>
                  <a:pt x="4352358" y="687487"/>
                </a:cubicBezTo>
                <a:lnTo>
                  <a:pt x="4350384" y="682767"/>
                </a:lnTo>
                <a:lnTo>
                  <a:pt x="4350301" y="451435"/>
                </a:lnTo>
                <a:lnTo>
                  <a:pt x="4350733" y="447233"/>
                </a:lnTo>
                <a:cubicBezTo>
                  <a:pt x="4351729" y="434177"/>
                  <a:pt x="4352228" y="423628"/>
                  <a:pt x="4352222" y="418707"/>
                </a:cubicBezTo>
                <a:cubicBezTo>
                  <a:pt x="4351573" y="403283"/>
                  <a:pt x="4350922" y="387859"/>
                  <a:pt x="4350273" y="372435"/>
                </a:cubicBezTo>
                <a:lnTo>
                  <a:pt x="4350241" y="281168"/>
                </a:lnTo>
                <a:lnTo>
                  <a:pt x="4352388" y="257444"/>
                </a:lnTo>
                <a:cubicBezTo>
                  <a:pt x="4355951" y="239076"/>
                  <a:pt x="4361864" y="219783"/>
                  <a:pt x="4371298" y="198781"/>
                </a:cubicBezTo>
                <a:cubicBezTo>
                  <a:pt x="4371256" y="155921"/>
                  <a:pt x="4362839" y="169410"/>
                  <a:pt x="4353201" y="168246"/>
                </a:cubicBezTo>
                <a:lnTo>
                  <a:pt x="4350200" y="166698"/>
                </a:lnTo>
                <a:cubicBezTo>
                  <a:pt x="4350196" y="156123"/>
                  <a:pt x="4350193" y="145548"/>
                  <a:pt x="4350188" y="134972"/>
                </a:cubicBezTo>
                <a:lnTo>
                  <a:pt x="4321251" y="114809"/>
                </a:lnTo>
                <a:lnTo>
                  <a:pt x="3949065" y="115293"/>
                </a:lnTo>
                <a:lnTo>
                  <a:pt x="3121950" y="106657"/>
                </a:lnTo>
                <a:cubicBezTo>
                  <a:pt x="2485016" y="104616"/>
                  <a:pt x="452079" y="116014"/>
                  <a:pt x="127458" y="103043"/>
                </a:cubicBezTo>
                <a:close/>
                <a:moveTo>
                  <a:pt x="0" y="0"/>
                </a:moveTo>
                <a:lnTo>
                  <a:pt x="4457507" y="0"/>
                </a:lnTo>
                <a:lnTo>
                  <a:pt x="4457507" y="5515902"/>
                </a:lnTo>
                <a:lnTo>
                  <a:pt x="0" y="5515902"/>
                </a:lnTo>
                <a:close/>
              </a:path>
            </a:pathLst>
          </a:custGeom>
          <a:solidFill>
            <a:schemeClr val="tx1"/>
          </a:solidFill>
          <a:ln>
            <a:noFill/>
          </a:ln>
          <a:effectLst>
            <a:outerShdw blurRad="76200" dir="138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6" name="Group 45">
            <a:extLst>
              <a:ext uri="{FF2B5EF4-FFF2-40B4-BE49-F238E27FC236}">
                <a16:creationId xmlns:a16="http://schemas.microsoft.com/office/drawing/2014/main" id="{E0C0AB3B-14AF-4E0B-92A4-F7495D78D9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47" name="Group 46">
              <a:extLst>
                <a:ext uri="{FF2B5EF4-FFF2-40B4-BE49-F238E27FC236}">
                  <a16:creationId xmlns:a16="http://schemas.microsoft.com/office/drawing/2014/main" id="{3DB5358C-A561-4943-BBB3-CDC3507ADC3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49" name="Straight Connector 48">
                <a:extLst>
                  <a:ext uri="{FF2B5EF4-FFF2-40B4-BE49-F238E27FC236}">
                    <a16:creationId xmlns:a16="http://schemas.microsoft.com/office/drawing/2014/main" id="{A40F6DC1-46F8-41D0-B1D7-A9A74063C6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890566-2D0D-4AB7-9AE3-0379756F0B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Oval 47">
              <a:extLst>
                <a:ext uri="{FF2B5EF4-FFF2-40B4-BE49-F238E27FC236}">
                  <a16:creationId xmlns:a16="http://schemas.microsoft.com/office/drawing/2014/main" id="{66CA593C-08F1-4E69-96C9-0912DAF58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Zástupný obsah 4">
            <a:extLst>
              <a:ext uri="{FF2B5EF4-FFF2-40B4-BE49-F238E27FC236}">
                <a16:creationId xmlns:a16="http://schemas.microsoft.com/office/drawing/2014/main" id="{FB796F19-D834-F3FB-1D4C-CFD9C67BC09A}"/>
              </a:ext>
            </a:extLst>
          </p:cNvPr>
          <p:cNvGraphicFramePr>
            <a:graphicFrameLocks noGrp="1"/>
          </p:cNvGraphicFramePr>
          <p:nvPr>
            <p:ph idx="1"/>
            <p:extLst>
              <p:ext uri="{D42A27DB-BD31-4B8C-83A1-F6EECF244321}">
                <p14:modId xmlns:p14="http://schemas.microsoft.com/office/powerpoint/2010/main" val="3890845524"/>
              </p:ext>
            </p:extLst>
          </p:nvPr>
        </p:nvGraphicFramePr>
        <p:xfrm>
          <a:off x="5845201" y="2023965"/>
          <a:ext cx="5981235" cy="45987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ovéPole 7">
            <a:extLst>
              <a:ext uri="{FF2B5EF4-FFF2-40B4-BE49-F238E27FC236}">
                <a16:creationId xmlns:a16="http://schemas.microsoft.com/office/drawing/2014/main" id="{77D3753A-CB12-29C5-15A3-580F5F69CF94}"/>
              </a:ext>
            </a:extLst>
          </p:cNvPr>
          <p:cNvSpPr txBox="1"/>
          <p:nvPr/>
        </p:nvSpPr>
        <p:spPr>
          <a:xfrm>
            <a:off x="712234" y="714480"/>
            <a:ext cx="5203440" cy="646331"/>
          </a:xfrm>
          <a:prstGeom prst="rect">
            <a:avLst/>
          </a:prstGeom>
          <a:noFill/>
        </p:spPr>
        <p:txBody>
          <a:bodyPr wrap="square" rtlCol="0">
            <a:spAutoFit/>
          </a:bodyPr>
          <a:lstStyle/>
          <a:p>
            <a:r>
              <a:rPr lang="cs-CZ" b="1" dirty="0">
                <a:solidFill>
                  <a:schemeClr val="bg1"/>
                </a:solidFill>
              </a:rPr>
              <a:t>Insert any </a:t>
            </a:r>
            <a:r>
              <a:rPr lang="cs-CZ" b="1" dirty="0" err="1">
                <a:solidFill>
                  <a:schemeClr val="bg1"/>
                </a:solidFill>
              </a:rPr>
              <a:t>photo</a:t>
            </a:r>
            <a:r>
              <a:rPr lang="cs-CZ" b="1" dirty="0">
                <a:solidFill>
                  <a:schemeClr val="bg1"/>
                </a:solidFill>
              </a:rPr>
              <a:t> of </a:t>
            </a:r>
            <a:br>
              <a:rPr lang="cs-CZ" b="1" dirty="0">
                <a:solidFill>
                  <a:schemeClr val="bg1"/>
                </a:solidFill>
              </a:rPr>
            </a:br>
            <a:r>
              <a:rPr lang="cs-CZ" b="1" dirty="0">
                <a:solidFill>
                  <a:schemeClr val="bg1"/>
                </a:solidFill>
              </a:rPr>
              <a:t>a </a:t>
            </a:r>
            <a:r>
              <a:rPr lang="cs-CZ" b="1" dirty="0" err="1">
                <a:solidFill>
                  <a:schemeClr val="bg1"/>
                </a:solidFill>
              </a:rPr>
              <a:t>recent</a:t>
            </a:r>
            <a:r>
              <a:rPr lang="cs-CZ" b="1" dirty="0">
                <a:solidFill>
                  <a:schemeClr val="bg1"/>
                </a:solidFill>
              </a:rPr>
              <a:t> </a:t>
            </a:r>
            <a:r>
              <a:rPr lang="cs-CZ" b="1" dirty="0" err="1">
                <a:solidFill>
                  <a:schemeClr val="bg1"/>
                </a:solidFill>
              </a:rPr>
              <a:t>graduate</a:t>
            </a:r>
            <a:r>
              <a:rPr lang="cs-CZ" b="1" dirty="0">
                <a:solidFill>
                  <a:schemeClr val="bg1"/>
                </a:solidFill>
              </a:rPr>
              <a:t>:</a:t>
            </a:r>
          </a:p>
        </p:txBody>
      </p:sp>
    </p:spTree>
    <p:extLst>
      <p:ext uri="{BB962C8B-B14F-4D97-AF65-F5344CB8AC3E}">
        <p14:creationId xmlns:p14="http://schemas.microsoft.com/office/powerpoint/2010/main" val="3686095859"/>
      </p:ext>
    </p:extLst>
  </p:cSld>
  <p:clrMapOvr>
    <a:masterClrMapping/>
  </p:clrMapOvr>
</p:sld>
</file>

<file path=ppt/theme/theme1.xml><?xml version="1.0" encoding="utf-8"?>
<a:theme xmlns:a="http://schemas.openxmlformats.org/drawingml/2006/main" name="StreetscapeVTI">
  <a:themeElements>
    <a:clrScheme name="Streetscape2">
      <a:dk1>
        <a:sysClr val="windowText" lastClr="000000"/>
      </a:dk1>
      <a:lt1>
        <a:srgbClr val="FFFFFF"/>
      </a:lt1>
      <a:dk2>
        <a:srgbClr val="191919"/>
      </a:dk2>
      <a:lt2>
        <a:srgbClr val="F3F2EE"/>
      </a:lt2>
      <a:accent1>
        <a:srgbClr val="448885"/>
      </a:accent1>
      <a:accent2>
        <a:srgbClr val="627C58"/>
      </a:accent2>
      <a:accent3>
        <a:srgbClr val="848358"/>
      </a:accent3>
      <a:accent4>
        <a:srgbClr val="547096"/>
      </a:accent4>
      <a:accent5>
        <a:srgbClr val="646464"/>
      </a:accent5>
      <a:accent6>
        <a:srgbClr val="A8A8A8"/>
      </a:accent6>
      <a:hlink>
        <a:srgbClr val="0563C1"/>
      </a:hlink>
      <a:folHlink>
        <a:srgbClr val="954F72"/>
      </a:folHlink>
    </a:clrScheme>
    <a:fontScheme name="Street">
      <a:majorFont>
        <a:latin typeface="Franklin Gothic Heavy"/>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eetscapeVTI" id="{B20F88EA-96D0-4E96-9207-A1488DAC5867}" vid="{3F7E5CFE-E584-4E58-A75E-141AC45B149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2916</Words>
  <Application>Microsoft Office PowerPoint</Application>
  <PresentationFormat>Širokoúhlá obrazovka</PresentationFormat>
  <Paragraphs>231</Paragraphs>
  <Slides>28</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28</vt:i4>
      </vt:variant>
    </vt:vector>
  </HeadingPairs>
  <TitlesOfParts>
    <vt:vector size="35" baseType="lpstr">
      <vt:lpstr>Arial</vt:lpstr>
      <vt:lpstr>Berlin Sans FB Demi</vt:lpstr>
      <vt:lpstr>Calibri</vt:lpstr>
      <vt:lpstr>Consolas</vt:lpstr>
      <vt:lpstr>Franklin Gothic Heavy</vt:lpstr>
      <vt:lpstr>Segoe UI Web (East European)</vt:lpstr>
      <vt:lpstr>StreetscapeVTI</vt:lpstr>
      <vt:lpstr>Mobilities: Discover your opportunities to go abroad </vt:lpstr>
      <vt:lpstr>WHY? WHY NOT!</vt:lpstr>
      <vt:lpstr>WHY?</vt:lpstr>
      <vt:lpstr>Types of stays  - 2 main options:</vt:lpstr>
      <vt:lpstr>Prezentace aplikace PowerPoint</vt:lpstr>
      <vt:lpstr>Erasmus+ Internships</vt:lpstr>
      <vt:lpstr>Applications Erasmus+ : ONLINE</vt:lpstr>
      <vt:lpstr>Applications Erasmus+ : ONLINE</vt:lpstr>
      <vt:lpstr>What if I have just graduated? Can I still go abroad?</vt:lpstr>
      <vt:lpstr>Freemover</vt:lpstr>
      <vt:lpstr>What else?</vt:lpstr>
      <vt:lpstr>What about UK? USA? Switzerland?</vt:lpstr>
      <vt:lpstr>Prezentace aplikace PowerPoint</vt:lpstr>
      <vt:lpstr>Faculty scholarship A.6</vt:lpstr>
      <vt:lpstr>What if I am employed?</vt:lpstr>
      <vt:lpstr>Evidence of your stay in IS</vt:lpstr>
      <vt:lpstr>Recognition of stay</vt:lpstr>
      <vt:lpstr>Can I go abroad without using the Erasmus+/Freemover…?</vt:lpstr>
      <vt:lpstr>Where to find information?</vt:lpstr>
      <vt:lpstr>MU Portal - here</vt:lpstr>
      <vt:lpstr>Who can help me? -&gt; Department Coordinators (they work mostly with Erasmus+ programme)</vt:lpstr>
      <vt:lpstr>Prezentace aplikace PowerPoint</vt:lpstr>
      <vt:lpstr>3 main rules</vt:lpstr>
      <vt:lpstr>Prezentace aplikace PowerPoint</vt:lpstr>
      <vt:lpstr>European Doctorate</vt:lpstr>
      <vt:lpstr>Cotutelle</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Mobilities: Discover your opportunities to go abroad </dc:title>
  <dc:creator>Kristýna Bajgarová</dc:creator>
  <cp:lastModifiedBy>Kristýna Bajgarová</cp:lastModifiedBy>
  <cp:revision>3</cp:revision>
  <dcterms:created xsi:type="dcterms:W3CDTF">2022-08-15T06:16:36Z</dcterms:created>
  <dcterms:modified xsi:type="dcterms:W3CDTF">2022-10-26T17:11:02Z</dcterms:modified>
</cp:coreProperties>
</file>